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17.xml" ContentType="application/vnd.openxmlformats-officedocument.drawingml.diagramLayout+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Default Extension="gif" ContentType="image/gif"/>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53" r:id="rId2"/>
    <p:sldId id="385" r:id="rId3"/>
    <p:sldId id="390" r:id="rId4"/>
    <p:sldId id="389" r:id="rId5"/>
    <p:sldId id="397" r:id="rId6"/>
    <p:sldId id="386" r:id="rId7"/>
    <p:sldId id="345" r:id="rId8"/>
    <p:sldId id="387" r:id="rId9"/>
    <p:sldId id="394" r:id="rId10"/>
    <p:sldId id="349" r:id="rId11"/>
    <p:sldId id="395" r:id="rId12"/>
    <p:sldId id="396" r:id="rId13"/>
    <p:sldId id="364" r:id="rId14"/>
    <p:sldId id="363" r:id="rId15"/>
    <p:sldId id="380" r:id="rId16"/>
    <p:sldId id="392" r:id="rId17"/>
    <p:sldId id="373" r:id="rId18"/>
    <p:sldId id="376" r:id="rId19"/>
    <p:sldId id="375" r:id="rId20"/>
    <p:sldId id="377" r:id="rId21"/>
    <p:sldId id="344" r:id="rId22"/>
    <p:sldId id="366" r:id="rId23"/>
    <p:sldId id="398" r:id="rId24"/>
    <p:sldId id="381" r:id="rId25"/>
    <p:sldId id="365" r:id="rId26"/>
    <p:sldId id="393" r:id="rId27"/>
    <p:sldId id="362" r:id="rId28"/>
    <p:sldId id="369" r:id="rId29"/>
    <p:sldId id="350" r:id="rId30"/>
    <p:sldId id="360" r:id="rId31"/>
    <p:sldId id="359" r:id="rId32"/>
    <p:sldId id="399" r:id="rId33"/>
    <p:sldId id="378" r:id="rId34"/>
    <p:sldId id="400" r:id="rId35"/>
    <p:sldId id="382" r:id="rId36"/>
    <p:sldId id="383" r:id="rId37"/>
    <p:sldId id="401" r:id="rId38"/>
    <p:sldId id="413" r:id="rId39"/>
    <p:sldId id="412" r:id="rId40"/>
    <p:sldId id="411" r:id="rId41"/>
    <p:sldId id="410" r:id="rId42"/>
    <p:sldId id="409" r:id="rId43"/>
    <p:sldId id="408" r:id="rId44"/>
    <p:sldId id="407" r:id="rId45"/>
    <p:sldId id="406" r:id="rId46"/>
    <p:sldId id="405" r:id="rId47"/>
    <p:sldId id="404" r:id="rId48"/>
    <p:sldId id="402" r:id="rId49"/>
    <p:sldId id="403" r:id="rId50"/>
  </p:sldIdLst>
  <p:sldSz cx="9144000" cy="6858000" type="screen4x3"/>
  <p:notesSz cx="6794500" cy="9906000"/>
  <p:defaultTextStyle>
    <a:defPPr>
      <a:defRPr lang="fr-FR"/>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itardj" initials="g" lastIdx="4" clrIdx="0"/>
  <p:cmAuthor id="1" name="Christophe Lagarde" initials="cl"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185CD"/>
    <a:srgbClr val="7091D2"/>
    <a:srgbClr val="779DCB"/>
    <a:srgbClr val="5081BC"/>
    <a:srgbClr val="4081D0"/>
    <a:srgbClr val="000000"/>
    <a:srgbClr val="21439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9" autoAdjust="0"/>
    <p:restoredTop sz="94660"/>
  </p:normalViewPr>
  <p:slideViewPr>
    <p:cSldViewPr>
      <p:cViewPr>
        <p:scale>
          <a:sx n="100" d="100"/>
          <a:sy n="100" d="100"/>
        </p:scale>
        <p:origin x="-1014" y="-7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370" y="-84"/>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lagarde\ag%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FR"/>
  <c:style val="18"/>
  <c:chart>
    <c:title>
      <c:tx>
        <c:rich>
          <a:bodyPr/>
          <a:lstStyle/>
          <a:p>
            <a:pPr>
              <a:defRPr/>
            </a:pPr>
            <a:r>
              <a:rPr lang="en-US"/>
              <a:t>-Résultats d’exploitation depuis 2007</a:t>
            </a:r>
          </a:p>
        </c:rich>
      </c:tx>
      <c:layout>
        <c:manualLayout>
          <c:xMode val="edge"/>
          <c:yMode val="edge"/>
          <c:x val="0.22356685162553955"/>
          <c:y val="3.0794638338244598E-2"/>
        </c:manualLayout>
      </c:layout>
    </c:title>
    <c:plotArea>
      <c:layout/>
      <c:lineChart>
        <c:grouping val="standard"/>
        <c:ser>
          <c:idx val="0"/>
          <c:order val="0"/>
          <c:tx>
            <c:strRef>
              <c:f>Feuil1!$B$1</c:f>
              <c:strCache>
                <c:ptCount val="1"/>
                <c:pt idx="0">
                  <c:v>-24952</c:v>
                </c:pt>
              </c:strCache>
            </c:strRef>
          </c:tx>
          <c:marker>
            <c:symbol val="circle"/>
            <c:size val="9"/>
          </c:marker>
          <c:dLbls>
            <c:dLbl>
              <c:idx val="4"/>
              <c:layout>
                <c:manualLayout>
                  <c:x val="1.102308076880347E-2"/>
                  <c:y val="-7.5588823464059545E-3"/>
                </c:manualLayout>
              </c:layout>
              <c:showVal val="1"/>
            </c:dLbl>
            <c:showVal val="1"/>
          </c:dLbls>
          <c:cat>
            <c:numRef>
              <c:f>Feuil1!$A$2:$A$7</c:f>
              <c:numCache>
                <c:formatCode>General</c:formatCode>
                <c:ptCount val="6"/>
                <c:pt idx="0">
                  <c:v>2007</c:v>
                </c:pt>
                <c:pt idx="1">
                  <c:v>2008</c:v>
                </c:pt>
                <c:pt idx="2">
                  <c:v>2009</c:v>
                </c:pt>
                <c:pt idx="3">
                  <c:v>2010</c:v>
                </c:pt>
                <c:pt idx="4">
                  <c:v>2011</c:v>
                </c:pt>
                <c:pt idx="5">
                  <c:v>2012</c:v>
                </c:pt>
              </c:numCache>
            </c:numRef>
          </c:cat>
          <c:val>
            <c:numRef>
              <c:f>Feuil1!$B$2:$B$7</c:f>
              <c:numCache>
                <c:formatCode>0</c:formatCode>
                <c:ptCount val="6"/>
                <c:pt idx="0">
                  <c:v>-18944</c:v>
                </c:pt>
                <c:pt idx="1">
                  <c:v>-43903</c:v>
                </c:pt>
                <c:pt idx="2">
                  <c:v>-16695</c:v>
                </c:pt>
                <c:pt idx="3">
                  <c:v>-9096</c:v>
                </c:pt>
                <c:pt idx="4">
                  <c:v>898</c:v>
                </c:pt>
                <c:pt idx="5">
                  <c:v>9141</c:v>
                </c:pt>
              </c:numCache>
            </c:numRef>
          </c:val>
        </c:ser>
        <c:marker val="1"/>
        <c:axId val="94397184"/>
        <c:axId val="94399104"/>
      </c:lineChart>
      <c:catAx>
        <c:axId val="94397184"/>
        <c:scaling>
          <c:orientation val="minMax"/>
        </c:scaling>
        <c:axPos val="b"/>
        <c:numFmt formatCode="General" sourceLinked="1"/>
        <c:tickLblPos val="nextTo"/>
        <c:txPr>
          <a:bodyPr/>
          <a:lstStyle/>
          <a:p>
            <a:pPr>
              <a:defRPr sz="1400" b="1">
                <a:solidFill>
                  <a:schemeClr val="tx2"/>
                </a:solidFill>
              </a:defRPr>
            </a:pPr>
            <a:endParaRPr lang="fr-FR"/>
          </a:p>
        </c:txPr>
        <c:crossAx val="94399104"/>
        <c:crossesAt val="-45000"/>
        <c:auto val="1"/>
        <c:lblAlgn val="ctr"/>
        <c:lblOffset val="100"/>
      </c:catAx>
      <c:valAx>
        <c:axId val="94399104"/>
        <c:scaling>
          <c:orientation val="minMax"/>
          <c:max val="10000"/>
          <c:min val="-45000"/>
        </c:scaling>
        <c:axPos val="l"/>
        <c:majorGridlines/>
        <c:numFmt formatCode="0" sourceLinked="1"/>
        <c:tickLblPos val="nextTo"/>
        <c:txPr>
          <a:bodyPr/>
          <a:lstStyle/>
          <a:p>
            <a:pPr>
              <a:defRPr sz="1400" b="1">
                <a:solidFill>
                  <a:schemeClr val="tx2"/>
                </a:solidFill>
              </a:defRPr>
            </a:pPr>
            <a:endParaRPr lang="fr-FR"/>
          </a:p>
        </c:txPr>
        <c:crossAx val="94397184"/>
        <c:crosses val="autoZero"/>
        <c:crossBetween val="between"/>
        <c:majorUnit val="5000"/>
      </c:valAx>
      <c:spPr>
        <a:gradFill>
          <a:gsLst>
            <a:gs pos="0">
              <a:srgbClr val="4F81BD">
                <a:lumMod val="20000"/>
                <a:lumOff val="80000"/>
              </a:srgbClr>
            </a:gs>
            <a:gs pos="50000">
              <a:srgbClr val="4F81BD">
                <a:tint val="44500"/>
                <a:satMod val="160000"/>
              </a:srgbClr>
            </a:gs>
            <a:gs pos="100000">
              <a:srgbClr val="4F81BD">
                <a:tint val="23500"/>
                <a:satMod val="160000"/>
              </a:srgbClr>
            </a:gs>
          </a:gsLst>
          <a:lin ang="5400000" scaled="0"/>
        </a:gradFill>
      </c:spPr>
    </c:plotArea>
    <c:plotVisOnly val="1"/>
  </c:chart>
  <c:txPr>
    <a:bodyPr/>
    <a:lstStyle/>
    <a:p>
      <a:pPr>
        <a:defRPr sz="1800"/>
      </a:pPr>
      <a:endParaRPr lang="fr-FR"/>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style val="35"/>
  <c:chart>
    <c:view3D>
      <c:rAngAx val="1"/>
    </c:view3D>
    <c:sideWall>
      <c:spPr>
        <a:gradFill>
          <a:gsLst>
            <a:gs pos="0">
              <a:schemeClr val="bg1"/>
            </a:gs>
            <a:gs pos="50000">
              <a:srgbClr val="4F81BD">
                <a:tint val="44500"/>
                <a:satMod val="160000"/>
              </a:srgbClr>
            </a:gs>
            <a:gs pos="100000">
              <a:srgbClr val="4F81BD">
                <a:tint val="23500"/>
                <a:satMod val="160000"/>
              </a:srgbClr>
            </a:gs>
          </a:gsLst>
          <a:lin ang="5400000" scaled="0"/>
        </a:gradFill>
      </c:spPr>
    </c:sideWall>
    <c:backWall>
      <c:spPr>
        <a:gradFill>
          <a:gsLst>
            <a:gs pos="0">
              <a:schemeClr val="bg1"/>
            </a:gs>
            <a:gs pos="50000">
              <a:srgbClr val="4F81BD">
                <a:tint val="44500"/>
                <a:satMod val="160000"/>
              </a:srgbClr>
            </a:gs>
            <a:gs pos="100000">
              <a:srgbClr val="4F81BD">
                <a:tint val="23500"/>
                <a:satMod val="160000"/>
              </a:srgbClr>
            </a:gs>
          </a:gsLst>
          <a:lin ang="5400000" scaled="0"/>
        </a:gradFill>
      </c:spPr>
    </c:backWall>
    <c:plotArea>
      <c:layout/>
      <c:bar3DChart>
        <c:barDir val="col"/>
        <c:grouping val="stacked"/>
        <c:ser>
          <c:idx val="1"/>
          <c:order val="0"/>
          <c:tx>
            <c:v>Cotisations</c:v>
          </c:tx>
          <c:spPr>
            <a:solidFill>
              <a:schemeClr val="accent1">
                <a:lumMod val="60000"/>
                <a:lumOff val="40000"/>
              </a:schemeClr>
            </a:solidFill>
          </c:spPr>
          <c:val>
            <c:numRef>
              <c:f>Feuil1!$C$6:$C$18</c:f>
              <c:numCache>
                <c:formatCode>#,##0\ "€";[Red]\-#,##0\ "€"</c:formatCode>
                <c:ptCount val="13"/>
                <c:pt idx="0">
                  <c:v>25350</c:v>
                </c:pt>
                <c:pt idx="1">
                  <c:v>23050</c:v>
                </c:pt>
                <c:pt idx="2">
                  <c:v>37500</c:v>
                </c:pt>
                <c:pt idx="3">
                  <c:v>26811</c:v>
                </c:pt>
                <c:pt idx="4">
                  <c:v>48125</c:v>
                </c:pt>
                <c:pt idx="5">
                  <c:v>47290</c:v>
                </c:pt>
                <c:pt idx="6">
                  <c:v>44980</c:v>
                </c:pt>
                <c:pt idx="7">
                  <c:v>56443</c:v>
                </c:pt>
                <c:pt idx="8">
                  <c:v>53107</c:v>
                </c:pt>
                <c:pt idx="9">
                  <c:v>63133</c:v>
                </c:pt>
                <c:pt idx="10">
                  <c:v>61630</c:v>
                </c:pt>
                <c:pt idx="11">
                  <c:v>62594</c:v>
                </c:pt>
                <c:pt idx="12">
                  <c:v>58432</c:v>
                </c:pt>
              </c:numCache>
            </c:numRef>
          </c:val>
        </c:ser>
        <c:ser>
          <c:idx val="2"/>
          <c:order val="1"/>
          <c:tx>
            <c:v>Dons</c:v>
          </c:tx>
          <c:spPr>
            <a:solidFill>
              <a:schemeClr val="tx2"/>
            </a:solidFill>
          </c:spPr>
          <c:val>
            <c:numRef>
              <c:f>Feuil1!$D$6:$D$18</c:f>
              <c:numCache>
                <c:formatCode>#,##0\ "€";[Red]\-#,##0\ "€"</c:formatCode>
                <c:ptCount val="13"/>
                <c:pt idx="0">
                  <c:v>0</c:v>
                </c:pt>
                <c:pt idx="1">
                  <c:v>0</c:v>
                </c:pt>
                <c:pt idx="2">
                  <c:v>754</c:v>
                </c:pt>
                <c:pt idx="3">
                  <c:v>520</c:v>
                </c:pt>
                <c:pt idx="4">
                  <c:v>710</c:v>
                </c:pt>
                <c:pt idx="5">
                  <c:v>895</c:v>
                </c:pt>
                <c:pt idx="6">
                  <c:v>685</c:v>
                </c:pt>
                <c:pt idx="7">
                  <c:v>950</c:v>
                </c:pt>
                <c:pt idx="8">
                  <c:v>985</c:v>
                </c:pt>
                <c:pt idx="9">
                  <c:v>710</c:v>
                </c:pt>
                <c:pt idx="10">
                  <c:v>3000</c:v>
                </c:pt>
                <c:pt idx="11">
                  <c:v>2290</c:v>
                </c:pt>
                <c:pt idx="12">
                  <c:v>2735</c:v>
                </c:pt>
              </c:numCache>
            </c:numRef>
          </c:val>
        </c:ser>
        <c:shape val="box"/>
        <c:axId val="51106176"/>
        <c:axId val="51740672"/>
        <c:axId val="0"/>
      </c:bar3DChart>
      <c:catAx>
        <c:axId val="51106176"/>
        <c:scaling>
          <c:orientation val="minMax"/>
        </c:scaling>
        <c:delete val="1"/>
        <c:axPos val="b"/>
        <c:numFmt formatCode="General" sourceLinked="0"/>
        <c:tickLblPos val="none"/>
        <c:crossAx val="51740672"/>
        <c:crossesAt val="0"/>
        <c:auto val="1"/>
        <c:lblAlgn val="ctr"/>
        <c:lblOffset val="100"/>
        <c:tickLblSkip val="1"/>
        <c:tickMarkSkip val="2006"/>
      </c:catAx>
      <c:valAx>
        <c:axId val="51740672"/>
        <c:scaling>
          <c:orientation val="minMax"/>
        </c:scaling>
        <c:axPos val="l"/>
        <c:majorGridlines/>
        <c:numFmt formatCode="#,##0\ &quot;€&quot;;[Red]\-#,##0\ &quot;€&quot;" sourceLinked="1"/>
        <c:minorTickMark val="in"/>
        <c:tickLblPos val="nextTo"/>
        <c:crossAx val="51106176"/>
        <c:crosses val="autoZero"/>
        <c:crossBetween val="between"/>
        <c:minorUnit val="2000"/>
      </c:valAx>
    </c:plotArea>
    <c:plotVisOnly val="1"/>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8F052-0A62-4FAD-AFE8-C938AF2A991D}" type="doc">
      <dgm:prSet loTypeId="urn:microsoft.com/office/officeart/2005/8/layout/list1" loCatId="list" qsTypeId="urn:microsoft.com/office/officeart/2005/8/quickstyle/3d1" qsCatId="3D" csTypeId="urn:microsoft.com/office/officeart/2005/8/colors/accent1_2#8" csCatId="accent1" phldr="1"/>
      <dgm:spPr/>
      <dgm:t>
        <a:bodyPr/>
        <a:lstStyle/>
        <a:p>
          <a:endParaRPr lang="fr-FR"/>
        </a:p>
      </dgm:t>
    </dgm:pt>
    <dgm:pt modelId="{EADFBA42-3E4D-4C23-89DF-31B2F82DFF53}">
      <dgm:prSet phldrT="[Texte]" custT="1"/>
      <dgm:spPr/>
      <dgm:t>
        <a:bodyPr/>
        <a:lstStyle/>
        <a:p>
          <a:pPr algn="ctr"/>
          <a:r>
            <a:rPr lang="fr-FR" sz="3600" dirty="0" smtClean="0">
              <a:solidFill>
                <a:schemeClr val="bg1"/>
              </a:solidFill>
              <a:latin typeface="Calibri" pitchFamily="34" charset="0"/>
            </a:rPr>
            <a:t>2012 -2013</a:t>
          </a:r>
          <a:endParaRPr lang="fr-FR" sz="3600" dirty="0"/>
        </a:p>
      </dgm:t>
    </dgm:pt>
    <dgm:pt modelId="{4D8A8F19-B4A6-4100-A7FB-0998754E1965}" type="parTrans" cxnId="{AD23C273-ABC0-49A4-8314-2D81AA700AE1}">
      <dgm:prSet/>
      <dgm:spPr/>
      <dgm:t>
        <a:bodyPr/>
        <a:lstStyle/>
        <a:p>
          <a:endParaRPr lang="fr-FR"/>
        </a:p>
      </dgm:t>
    </dgm:pt>
    <dgm:pt modelId="{949EC15B-7221-466F-A5A3-2989F3264099}" type="sibTrans" cxnId="{AD23C273-ABC0-49A4-8314-2D81AA700AE1}">
      <dgm:prSet/>
      <dgm:spPr/>
      <dgm:t>
        <a:bodyPr/>
        <a:lstStyle/>
        <a:p>
          <a:endParaRPr lang="fr-FR"/>
        </a:p>
      </dgm:t>
    </dgm:pt>
    <dgm:pt modelId="{499C5F42-44F7-468F-9728-60A13FF19A85}">
      <dgm:prSet phldrT="[Texte]" custT="1"/>
      <dgm:spPr/>
      <dgm:t>
        <a:bodyPr/>
        <a:lstStyle/>
        <a:p>
          <a:r>
            <a:rPr lang="fr-FR" sz="2400" b="1" dirty="0" smtClean="0">
              <a:solidFill>
                <a:schemeClr val="tx2"/>
              </a:solidFill>
            </a:rPr>
            <a:t>Animation du réseau des </a:t>
          </a:r>
          <a:r>
            <a:rPr lang="fr-FR" sz="2400" b="1" dirty="0" err="1" smtClean="0">
              <a:solidFill>
                <a:schemeClr val="tx2"/>
              </a:solidFill>
            </a:rPr>
            <a:t>Alumni</a:t>
          </a:r>
          <a:endParaRPr lang="fr-FR" sz="2400" b="1" dirty="0">
            <a:solidFill>
              <a:schemeClr val="tx2"/>
            </a:solidFill>
          </a:endParaRPr>
        </a:p>
      </dgm:t>
    </dgm:pt>
    <dgm:pt modelId="{15380F3D-A4B1-4F36-9F01-96A8B6D44AF9}" type="parTrans" cxnId="{58CE4503-0971-49E6-A1FF-F4229B3A4ECD}">
      <dgm:prSet/>
      <dgm:spPr/>
      <dgm:t>
        <a:bodyPr/>
        <a:lstStyle/>
        <a:p>
          <a:endParaRPr lang="fr-FR"/>
        </a:p>
      </dgm:t>
    </dgm:pt>
    <dgm:pt modelId="{5EDEC3C9-1631-4D68-AE94-221665DBBCA8}" type="sibTrans" cxnId="{58CE4503-0971-49E6-A1FF-F4229B3A4ECD}">
      <dgm:prSet/>
      <dgm:spPr/>
      <dgm:t>
        <a:bodyPr/>
        <a:lstStyle/>
        <a:p>
          <a:endParaRPr lang="fr-FR"/>
        </a:p>
      </dgm:t>
    </dgm:pt>
    <dgm:pt modelId="{7F5F50D4-2585-44A6-9A74-AD68F91DAA67}">
      <dgm:prSet phldrT="[Texte]" custT="1"/>
      <dgm:spPr/>
      <dgm:t>
        <a:bodyPr/>
        <a:lstStyle/>
        <a:p>
          <a:r>
            <a:rPr lang="fr-FR" sz="2400" b="1" dirty="0" smtClean="0">
              <a:solidFill>
                <a:schemeClr val="tx2"/>
              </a:solidFill>
            </a:rPr>
            <a:t>Intégration dans les grands réseaux d'</a:t>
          </a:r>
          <a:r>
            <a:rPr lang="fr-FR" sz="2400" b="1" dirty="0" err="1" smtClean="0">
              <a:solidFill>
                <a:schemeClr val="tx2"/>
              </a:solidFill>
            </a:rPr>
            <a:t>Alumni</a:t>
          </a:r>
          <a:endParaRPr lang="fr-FR" sz="2400" b="1" dirty="0">
            <a:solidFill>
              <a:schemeClr val="tx2"/>
            </a:solidFill>
          </a:endParaRPr>
        </a:p>
      </dgm:t>
    </dgm:pt>
    <dgm:pt modelId="{BA8E5C2F-3E58-4822-95D3-A825E635C1A5}" type="parTrans" cxnId="{A8775A66-8B99-4AA9-93E8-D3C5EF645E2E}">
      <dgm:prSet/>
      <dgm:spPr/>
      <dgm:t>
        <a:bodyPr/>
        <a:lstStyle/>
        <a:p>
          <a:endParaRPr lang="fr-FR"/>
        </a:p>
      </dgm:t>
    </dgm:pt>
    <dgm:pt modelId="{2BA72E87-0ECD-47F7-B084-B626AB15A082}" type="sibTrans" cxnId="{A8775A66-8B99-4AA9-93E8-D3C5EF645E2E}">
      <dgm:prSet/>
      <dgm:spPr/>
      <dgm:t>
        <a:bodyPr/>
        <a:lstStyle/>
        <a:p>
          <a:endParaRPr lang="fr-FR"/>
        </a:p>
      </dgm:t>
    </dgm:pt>
    <dgm:pt modelId="{2333C7B5-A262-8C4C-9092-46E5059C01E2}">
      <dgm:prSet phldrT="[Texte]" custT="1"/>
      <dgm:spPr/>
      <dgm:t>
        <a:bodyPr/>
        <a:lstStyle/>
        <a:p>
          <a:r>
            <a:rPr lang="fr-FR" sz="2400" b="1" dirty="0" smtClean="0">
              <a:solidFill>
                <a:schemeClr val="tx2"/>
              </a:solidFill>
            </a:rPr>
            <a:t>Recherche de partenariats entreprises</a:t>
          </a:r>
          <a:endParaRPr lang="fr-FR" sz="2400" b="1" dirty="0">
            <a:solidFill>
              <a:schemeClr val="tx2"/>
            </a:solidFill>
          </a:endParaRPr>
        </a:p>
      </dgm:t>
    </dgm:pt>
    <dgm:pt modelId="{1C4AEADE-64D8-E140-A2BC-87ADF505763C}" type="parTrans" cxnId="{2D0ADDD4-32D1-E64A-A36D-585BC48F1F7E}">
      <dgm:prSet/>
      <dgm:spPr/>
      <dgm:t>
        <a:bodyPr/>
        <a:lstStyle/>
        <a:p>
          <a:endParaRPr lang="fr-FR"/>
        </a:p>
      </dgm:t>
    </dgm:pt>
    <dgm:pt modelId="{CCBC5F8B-88C3-0742-B247-5D18E94798F4}" type="sibTrans" cxnId="{2D0ADDD4-32D1-E64A-A36D-585BC48F1F7E}">
      <dgm:prSet/>
      <dgm:spPr/>
      <dgm:t>
        <a:bodyPr/>
        <a:lstStyle/>
        <a:p>
          <a:endParaRPr lang="fr-FR"/>
        </a:p>
      </dgm:t>
    </dgm:pt>
    <dgm:pt modelId="{24924550-BF81-D940-BBD2-168FAC2813ED}">
      <dgm:prSet phldrT="[Texte]" custT="1"/>
      <dgm:spPr/>
      <dgm:t>
        <a:bodyPr/>
        <a:lstStyle/>
        <a:p>
          <a:r>
            <a:rPr lang="fr-FR" sz="2400" b="1" dirty="0" smtClean="0">
              <a:solidFill>
                <a:schemeClr val="tx2"/>
              </a:solidFill>
            </a:rPr>
            <a:t>L'ENSAE sur le campus de Paris-Saclay</a:t>
          </a:r>
          <a:endParaRPr lang="fr-FR" sz="2400" b="1" dirty="0">
            <a:solidFill>
              <a:schemeClr val="tx2"/>
            </a:solidFill>
          </a:endParaRPr>
        </a:p>
      </dgm:t>
    </dgm:pt>
    <dgm:pt modelId="{7FA57A31-525E-A34A-8B4E-43A2805E9EDB}" type="parTrans" cxnId="{8BFC517D-935C-264E-AF70-4AA23D6F86B6}">
      <dgm:prSet/>
      <dgm:spPr/>
      <dgm:t>
        <a:bodyPr/>
        <a:lstStyle/>
        <a:p>
          <a:endParaRPr lang="fr-FR"/>
        </a:p>
      </dgm:t>
    </dgm:pt>
    <dgm:pt modelId="{C3EF4F2E-4F8B-5443-9A42-2C06BEBE73FE}" type="sibTrans" cxnId="{8BFC517D-935C-264E-AF70-4AA23D6F86B6}">
      <dgm:prSet/>
      <dgm:spPr/>
      <dgm:t>
        <a:bodyPr/>
        <a:lstStyle/>
        <a:p>
          <a:endParaRPr lang="fr-FR"/>
        </a:p>
      </dgm:t>
    </dgm:pt>
    <dgm:pt modelId="{43C284AF-C02D-C84D-AF80-5D4DCC191B7A}">
      <dgm:prSet phldrT="[Texte]" custT="1"/>
      <dgm:spPr/>
      <dgm:t>
        <a:bodyPr/>
        <a:lstStyle/>
        <a:p>
          <a:r>
            <a:rPr lang="fr-FR" sz="2400" b="1" dirty="0" smtClean="0">
              <a:solidFill>
                <a:schemeClr val="tx2"/>
              </a:solidFill>
            </a:rPr>
            <a:t>Développements des liens avec les étudiants </a:t>
          </a:r>
          <a:endParaRPr lang="fr-FR" sz="2400" b="1" dirty="0">
            <a:solidFill>
              <a:schemeClr val="tx2"/>
            </a:solidFill>
          </a:endParaRPr>
        </a:p>
      </dgm:t>
    </dgm:pt>
    <dgm:pt modelId="{9A8868B8-0801-8D49-9060-987A54A9648F}" type="parTrans" cxnId="{8C1934F3-4F35-9B47-90EB-2BF12EA64612}">
      <dgm:prSet/>
      <dgm:spPr/>
      <dgm:t>
        <a:bodyPr/>
        <a:lstStyle/>
        <a:p>
          <a:endParaRPr lang="fr-FR"/>
        </a:p>
      </dgm:t>
    </dgm:pt>
    <dgm:pt modelId="{5C5F86BA-69F6-8C47-A984-D82C1B7A3A12}" type="sibTrans" cxnId="{8C1934F3-4F35-9B47-90EB-2BF12EA64612}">
      <dgm:prSet/>
      <dgm:spPr/>
      <dgm:t>
        <a:bodyPr/>
        <a:lstStyle/>
        <a:p>
          <a:endParaRPr lang="fr-FR"/>
        </a:p>
      </dgm:t>
    </dgm:pt>
    <dgm:pt modelId="{B23FAB6A-1B7F-0A48-AB0B-54068EE97D3A}">
      <dgm:prSet phldrT="[Texte]" custT="1"/>
      <dgm:spPr/>
      <dgm:t>
        <a:bodyPr/>
        <a:lstStyle/>
        <a:p>
          <a:r>
            <a:rPr lang="fr-FR" sz="2400" b="1" dirty="0" smtClean="0">
              <a:solidFill>
                <a:schemeClr val="tx2"/>
              </a:solidFill>
            </a:rPr>
            <a:t>Relations avec l'ENSAE et le GENES</a:t>
          </a:r>
          <a:endParaRPr lang="fr-FR" sz="2400" b="1" dirty="0">
            <a:solidFill>
              <a:schemeClr val="tx2"/>
            </a:solidFill>
          </a:endParaRPr>
        </a:p>
      </dgm:t>
    </dgm:pt>
    <dgm:pt modelId="{5944D469-8242-214B-9727-FB9D54DD43F5}" type="parTrans" cxnId="{443C84B2-64A0-E64F-9C81-5F3E2938149D}">
      <dgm:prSet/>
      <dgm:spPr/>
      <dgm:t>
        <a:bodyPr/>
        <a:lstStyle/>
        <a:p>
          <a:endParaRPr lang="fr-FR"/>
        </a:p>
      </dgm:t>
    </dgm:pt>
    <dgm:pt modelId="{D36B6F77-C58E-7942-AAE7-5231D8C92BD7}" type="sibTrans" cxnId="{443C84B2-64A0-E64F-9C81-5F3E2938149D}">
      <dgm:prSet/>
      <dgm:spPr/>
      <dgm:t>
        <a:bodyPr/>
        <a:lstStyle/>
        <a:p>
          <a:endParaRPr lang="fr-FR"/>
        </a:p>
      </dgm:t>
    </dgm:pt>
    <dgm:pt modelId="{9315C6E6-D601-B54C-9F49-B427422837A1}">
      <dgm:prSet custT="1"/>
      <dgm:spPr/>
      <dgm:t>
        <a:bodyPr/>
        <a:lstStyle/>
        <a:p>
          <a:r>
            <a:rPr lang="fr-FR" sz="2400" b="1" dirty="0" smtClean="0">
              <a:solidFill>
                <a:schemeClr val="tx2"/>
              </a:solidFill>
            </a:rPr>
            <a:t>Equilibre des comptes</a:t>
          </a:r>
          <a:endParaRPr lang="fr-FR" sz="2400" b="1" dirty="0">
            <a:solidFill>
              <a:schemeClr val="tx2"/>
            </a:solidFill>
          </a:endParaRPr>
        </a:p>
      </dgm:t>
    </dgm:pt>
    <dgm:pt modelId="{3BDDD29B-5C36-E244-8693-55D5C5D77B5C}" type="parTrans" cxnId="{9C580096-73C5-7445-BDE3-6BDE1CB11228}">
      <dgm:prSet/>
      <dgm:spPr/>
      <dgm:t>
        <a:bodyPr/>
        <a:lstStyle/>
        <a:p>
          <a:endParaRPr lang="fr-FR"/>
        </a:p>
      </dgm:t>
    </dgm:pt>
    <dgm:pt modelId="{41F19900-D0A5-B441-B432-A533E6BA06B7}" type="sibTrans" cxnId="{9C580096-73C5-7445-BDE3-6BDE1CB11228}">
      <dgm:prSet/>
      <dgm:spPr/>
      <dgm:t>
        <a:bodyPr/>
        <a:lstStyle/>
        <a:p>
          <a:endParaRPr lang="fr-FR"/>
        </a:p>
      </dgm:t>
    </dgm:pt>
    <dgm:pt modelId="{E0068B3C-80A3-AB42-A2D7-1907ABFC5946}">
      <dgm:prSet custT="1"/>
      <dgm:spPr/>
      <dgm:t>
        <a:bodyPr/>
        <a:lstStyle/>
        <a:p>
          <a:r>
            <a:rPr lang="fr-FR" sz="2400" b="1" dirty="0" smtClean="0">
              <a:solidFill>
                <a:schemeClr val="tx2"/>
              </a:solidFill>
            </a:rPr>
            <a:t>Rayonnement de la marque ENSAE</a:t>
          </a:r>
          <a:endParaRPr lang="fr-FR" sz="2400" b="1" dirty="0">
            <a:solidFill>
              <a:schemeClr val="tx2"/>
            </a:solidFill>
          </a:endParaRPr>
        </a:p>
      </dgm:t>
    </dgm:pt>
    <dgm:pt modelId="{7F0F0F00-4ED3-554D-8A2C-081DCACF9CF1}" type="parTrans" cxnId="{DD789B63-D9BF-3549-B98C-8361E1FC05FC}">
      <dgm:prSet/>
      <dgm:spPr/>
      <dgm:t>
        <a:bodyPr/>
        <a:lstStyle/>
        <a:p>
          <a:endParaRPr lang="fr-FR"/>
        </a:p>
      </dgm:t>
    </dgm:pt>
    <dgm:pt modelId="{E196AAFC-E16A-4E42-AA0D-AD4DEA248108}" type="sibTrans" cxnId="{DD789B63-D9BF-3549-B98C-8361E1FC05FC}">
      <dgm:prSet/>
      <dgm:spPr/>
      <dgm:t>
        <a:bodyPr/>
        <a:lstStyle/>
        <a:p>
          <a:endParaRPr lang="fr-FR"/>
        </a:p>
      </dgm:t>
    </dgm:pt>
    <dgm:pt modelId="{E62ABAAE-6895-495B-9304-2B2E3F474DF9}" type="pres">
      <dgm:prSet presAssocID="{48D8F052-0A62-4FAD-AFE8-C938AF2A991D}" presName="linear" presStyleCnt="0">
        <dgm:presLayoutVars>
          <dgm:dir/>
          <dgm:animLvl val="lvl"/>
          <dgm:resizeHandles val="exact"/>
        </dgm:presLayoutVars>
      </dgm:prSet>
      <dgm:spPr/>
      <dgm:t>
        <a:bodyPr/>
        <a:lstStyle/>
        <a:p>
          <a:endParaRPr lang="fr-FR"/>
        </a:p>
      </dgm:t>
    </dgm:pt>
    <dgm:pt modelId="{6D430458-1431-4074-A5E8-033344A41111}" type="pres">
      <dgm:prSet presAssocID="{EADFBA42-3E4D-4C23-89DF-31B2F82DFF53}" presName="parentLin" presStyleCnt="0"/>
      <dgm:spPr/>
    </dgm:pt>
    <dgm:pt modelId="{F6547F9C-4453-45E9-9AA8-99F0C09042FA}" type="pres">
      <dgm:prSet presAssocID="{EADFBA42-3E4D-4C23-89DF-31B2F82DFF53}" presName="parentLeftMargin" presStyleLbl="node1" presStyleIdx="0" presStyleCnt="1"/>
      <dgm:spPr/>
      <dgm:t>
        <a:bodyPr/>
        <a:lstStyle/>
        <a:p>
          <a:endParaRPr lang="fr-FR"/>
        </a:p>
      </dgm:t>
    </dgm:pt>
    <dgm:pt modelId="{412548DA-DB71-4DED-BD0F-82A644E83661}" type="pres">
      <dgm:prSet presAssocID="{EADFBA42-3E4D-4C23-89DF-31B2F82DFF53}" presName="parentText" presStyleLbl="node1" presStyleIdx="0" presStyleCnt="1" custScaleX="86264" custScaleY="70543">
        <dgm:presLayoutVars>
          <dgm:chMax val="0"/>
          <dgm:bulletEnabled val="1"/>
        </dgm:presLayoutVars>
      </dgm:prSet>
      <dgm:spPr/>
      <dgm:t>
        <a:bodyPr/>
        <a:lstStyle/>
        <a:p>
          <a:endParaRPr lang="fr-FR"/>
        </a:p>
      </dgm:t>
    </dgm:pt>
    <dgm:pt modelId="{0096A0CF-64B6-4C6E-AB43-8011F22BE81A}" type="pres">
      <dgm:prSet presAssocID="{EADFBA42-3E4D-4C23-89DF-31B2F82DFF53}" presName="negativeSpace" presStyleCnt="0"/>
      <dgm:spPr/>
    </dgm:pt>
    <dgm:pt modelId="{C359204C-2CEF-4E8C-8BB0-7936B81D269A}" type="pres">
      <dgm:prSet presAssocID="{EADFBA42-3E4D-4C23-89DF-31B2F82DFF53}" presName="childText" presStyleLbl="conFgAcc1" presStyleIdx="0" presStyleCnt="1">
        <dgm:presLayoutVars>
          <dgm:bulletEnabled val="1"/>
        </dgm:presLayoutVars>
      </dgm:prSet>
      <dgm:spPr/>
      <dgm:t>
        <a:bodyPr/>
        <a:lstStyle/>
        <a:p>
          <a:endParaRPr lang="fr-FR"/>
        </a:p>
      </dgm:t>
    </dgm:pt>
  </dgm:ptLst>
  <dgm:cxnLst>
    <dgm:cxn modelId="{AD23C273-ABC0-49A4-8314-2D81AA700AE1}" srcId="{48D8F052-0A62-4FAD-AFE8-C938AF2A991D}" destId="{EADFBA42-3E4D-4C23-89DF-31B2F82DFF53}" srcOrd="0" destOrd="0" parTransId="{4D8A8F19-B4A6-4100-A7FB-0998754E1965}" sibTransId="{949EC15B-7221-466F-A5A3-2989F3264099}"/>
    <dgm:cxn modelId="{4F2A7108-770C-5840-9626-968FFA41B3AF}" type="presOf" srcId="{24924550-BF81-D940-BBD2-168FAC2813ED}" destId="{C359204C-2CEF-4E8C-8BB0-7936B81D269A}" srcOrd="0" destOrd="7" presId="urn:microsoft.com/office/officeart/2005/8/layout/list1"/>
    <dgm:cxn modelId="{2D0ADDD4-32D1-E64A-A36D-585BC48F1F7E}" srcId="{EADFBA42-3E4D-4C23-89DF-31B2F82DFF53}" destId="{2333C7B5-A262-8C4C-9092-46E5059C01E2}" srcOrd="6" destOrd="0" parTransId="{1C4AEADE-64D8-E140-A2BC-87ADF505763C}" sibTransId="{CCBC5F8B-88C3-0742-B247-5D18E94798F4}"/>
    <dgm:cxn modelId="{996876F3-6A46-F944-B3B1-E744449FDDA4}" type="presOf" srcId="{EADFBA42-3E4D-4C23-89DF-31B2F82DFF53}" destId="{412548DA-DB71-4DED-BD0F-82A644E83661}" srcOrd="1" destOrd="0" presId="urn:microsoft.com/office/officeart/2005/8/layout/list1"/>
    <dgm:cxn modelId="{6B72933C-5FE9-1B47-8F97-1376145ED37A}" type="presOf" srcId="{43C284AF-C02D-C84D-AF80-5D4DCC191B7A}" destId="{C359204C-2CEF-4E8C-8BB0-7936B81D269A}" srcOrd="0" destOrd="3" presId="urn:microsoft.com/office/officeart/2005/8/layout/list1"/>
    <dgm:cxn modelId="{49299FF0-7007-B14D-A185-3857B6EDD562}" type="presOf" srcId="{2333C7B5-A262-8C4C-9092-46E5059C01E2}" destId="{C359204C-2CEF-4E8C-8BB0-7936B81D269A}" srcOrd="0" destOrd="6" presId="urn:microsoft.com/office/officeart/2005/8/layout/list1"/>
    <dgm:cxn modelId="{DD789B63-D9BF-3549-B98C-8361E1FC05FC}" srcId="{EADFBA42-3E4D-4C23-89DF-31B2F82DFF53}" destId="{E0068B3C-80A3-AB42-A2D7-1907ABFC5946}" srcOrd="1" destOrd="0" parTransId="{7F0F0F00-4ED3-554D-8A2C-081DCACF9CF1}" sibTransId="{E196AAFC-E16A-4E42-AA0D-AD4DEA248108}"/>
    <dgm:cxn modelId="{9C580096-73C5-7445-BDE3-6BDE1CB11228}" srcId="{EADFBA42-3E4D-4C23-89DF-31B2F82DFF53}" destId="{9315C6E6-D601-B54C-9F49-B427422837A1}" srcOrd="0" destOrd="0" parTransId="{3BDDD29B-5C36-E244-8693-55D5C5D77B5C}" sibTransId="{41F19900-D0A5-B441-B432-A533E6BA06B7}"/>
    <dgm:cxn modelId="{8C1934F3-4F35-9B47-90EB-2BF12EA64612}" srcId="{EADFBA42-3E4D-4C23-89DF-31B2F82DFF53}" destId="{43C284AF-C02D-C84D-AF80-5D4DCC191B7A}" srcOrd="3" destOrd="0" parTransId="{9A8868B8-0801-8D49-9060-987A54A9648F}" sibTransId="{5C5F86BA-69F6-8C47-A984-D82C1B7A3A12}"/>
    <dgm:cxn modelId="{A8775A66-8B99-4AA9-93E8-D3C5EF645E2E}" srcId="{EADFBA42-3E4D-4C23-89DF-31B2F82DFF53}" destId="{7F5F50D4-2585-44A6-9A74-AD68F91DAA67}" srcOrd="5" destOrd="0" parTransId="{BA8E5C2F-3E58-4822-95D3-A825E635C1A5}" sibTransId="{2BA72E87-0ECD-47F7-B084-B626AB15A082}"/>
    <dgm:cxn modelId="{2767BA3C-458B-F34E-AD17-A29B291AD88D}" type="presOf" srcId="{7F5F50D4-2585-44A6-9A74-AD68F91DAA67}" destId="{C359204C-2CEF-4E8C-8BB0-7936B81D269A}" srcOrd="0" destOrd="5" presId="urn:microsoft.com/office/officeart/2005/8/layout/list1"/>
    <dgm:cxn modelId="{E141A23C-A715-AA47-9318-AC8A06657963}" type="presOf" srcId="{B23FAB6A-1B7F-0A48-AB0B-54068EE97D3A}" destId="{C359204C-2CEF-4E8C-8BB0-7936B81D269A}" srcOrd="0" destOrd="4" presId="urn:microsoft.com/office/officeart/2005/8/layout/list1"/>
    <dgm:cxn modelId="{420029BD-B046-6846-B006-C15EC98D9D6D}" type="presOf" srcId="{E0068B3C-80A3-AB42-A2D7-1907ABFC5946}" destId="{C359204C-2CEF-4E8C-8BB0-7936B81D269A}" srcOrd="0" destOrd="1" presId="urn:microsoft.com/office/officeart/2005/8/layout/list1"/>
    <dgm:cxn modelId="{5D484996-8F77-8F4A-B705-90457D39D62C}" type="presOf" srcId="{48D8F052-0A62-4FAD-AFE8-C938AF2A991D}" destId="{E62ABAAE-6895-495B-9304-2B2E3F474DF9}" srcOrd="0" destOrd="0" presId="urn:microsoft.com/office/officeart/2005/8/layout/list1"/>
    <dgm:cxn modelId="{443C84B2-64A0-E64F-9C81-5F3E2938149D}" srcId="{EADFBA42-3E4D-4C23-89DF-31B2F82DFF53}" destId="{B23FAB6A-1B7F-0A48-AB0B-54068EE97D3A}" srcOrd="4" destOrd="0" parTransId="{5944D469-8242-214B-9727-FB9D54DD43F5}" sibTransId="{D36B6F77-C58E-7942-AAE7-5231D8C92BD7}"/>
    <dgm:cxn modelId="{7B459E43-8EC5-784D-94C7-0C6FFC442CD6}" type="presOf" srcId="{499C5F42-44F7-468F-9728-60A13FF19A85}" destId="{C359204C-2CEF-4E8C-8BB0-7936B81D269A}" srcOrd="0" destOrd="2" presId="urn:microsoft.com/office/officeart/2005/8/layout/list1"/>
    <dgm:cxn modelId="{C5E83DCE-77A4-F841-8932-542A408E842A}" type="presOf" srcId="{EADFBA42-3E4D-4C23-89DF-31B2F82DFF53}" destId="{F6547F9C-4453-45E9-9AA8-99F0C09042FA}" srcOrd="0" destOrd="0" presId="urn:microsoft.com/office/officeart/2005/8/layout/list1"/>
    <dgm:cxn modelId="{58CE4503-0971-49E6-A1FF-F4229B3A4ECD}" srcId="{EADFBA42-3E4D-4C23-89DF-31B2F82DFF53}" destId="{499C5F42-44F7-468F-9728-60A13FF19A85}" srcOrd="2" destOrd="0" parTransId="{15380F3D-A4B1-4F36-9F01-96A8B6D44AF9}" sibTransId="{5EDEC3C9-1631-4D68-AE94-221665DBBCA8}"/>
    <dgm:cxn modelId="{8BFC517D-935C-264E-AF70-4AA23D6F86B6}" srcId="{EADFBA42-3E4D-4C23-89DF-31B2F82DFF53}" destId="{24924550-BF81-D940-BBD2-168FAC2813ED}" srcOrd="7" destOrd="0" parTransId="{7FA57A31-525E-A34A-8B4E-43A2805E9EDB}" sibTransId="{C3EF4F2E-4F8B-5443-9A42-2C06BEBE73FE}"/>
    <dgm:cxn modelId="{DC9A3A06-7B4C-C64A-AF41-0F01B5B22AAC}" type="presOf" srcId="{9315C6E6-D601-B54C-9F49-B427422837A1}" destId="{C359204C-2CEF-4E8C-8BB0-7936B81D269A}" srcOrd="0" destOrd="0" presId="urn:microsoft.com/office/officeart/2005/8/layout/list1"/>
    <dgm:cxn modelId="{7EE2EC3E-E6EE-284B-B395-99769C6E22C7}" type="presParOf" srcId="{E62ABAAE-6895-495B-9304-2B2E3F474DF9}" destId="{6D430458-1431-4074-A5E8-033344A41111}" srcOrd="0" destOrd="0" presId="urn:microsoft.com/office/officeart/2005/8/layout/list1"/>
    <dgm:cxn modelId="{3A8B6A2F-E62D-9F45-B49F-05ED220825BF}" type="presParOf" srcId="{6D430458-1431-4074-A5E8-033344A41111}" destId="{F6547F9C-4453-45E9-9AA8-99F0C09042FA}" srcOrd="0" destOrd="0" presId="urn:microsoft.com/office/officeart/2005/8/layout/list1"/>
    <dgm:cxn modelId="{F05C740E-B598-8848-9F72-C0B98A0C76AC}" type="presParOf" srcId="{6D430458-1431-4074-A5E8-033344A41111}" destId="{412548DA-DB71-4DED-BD0F-82A644E83661}" srcOrd="1" destOrd="0" presId="urn:microsoft.com/office/officeart/2005/8/layout/list1"/>
    <dgm:cxn modelId="{FA0F6C1B-EF26-B443-8923-F9278DB3AA93}" type="presParOf" srcId="{E62ABAAE-6895-495B-9304-2B2E3F474DF9}" destId="{0096A0CF-64B6-4C6E-AB43-8011F22BE81A}" srcOrd="1" destOrd="0" presId="urn:microsoft.com/office/officeart/2005/8/layout/list1"/>
    <dgm:cxn modelId="{DADB0229-011A-5F43-BFED-9E01DF76818B}" type="presParOf" srcId="{E62ABAAE-6895-495B-9304-2B2E3F474DF9}" destId="{C359204C-2CEF-4E8C-8BB0-7936B81D269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D8F052-0A62-4FAD-AFE8-C938AF2A991D}" type="doc">
      <dgm:prSet loTypeId="urn:microsoft.com/office/officeart/2005/8/layout/list1" loCatId="list" qsTypeId="urn:microsoft.com/office/officeart/2005/8/quickstyle/3d1" qsCatId="3D" csTypeId="urn:microsoft.com/office/officeart/2005/8/colors/accent1_2#8" csCatId="accent1" phldr="1"/>
      <dgm:spPr/>
      <dgm:t>
        <a:bodyPr/>
        <a:lstStyle/>
        <a:p>
          <a:endParaRPr lang="fr-FR"/>
        </a:p>
      </dgm:t>
    </dgm:pt>
    <dgm:pt modelId="{EADFBA42-3E4D-4C23-89DF-31B2F82DFF53}">
      <dgm:prSet phldrT="[Texte]" custT="1"/>
      <dgm:spPr/>
      <dgm:t>
        <a:bodyPr/>
        <a:lstStyle/>
        <a:p>
          <a:r>
            <a:rPr lang="fr-FR" sz="3200" dirty="0" smtClean="0"/>
            <a:t>Variances</a:t>
          </a:r>
          <a:endParaRPr lang="fr-FR" sz="3200" dirty="0"/>
        </a:p>
      </dgm:t>
    </dgm:pt>
    <dgm:pt modelId="{4D8A8F19-B4A6-4100-A7FB-0998754E1965}" type="parTrans" cxnId="{AD23C273-ABC0-49A4-8314-2D81AA700AE1}">
      <dgm:prSet/>
      <dgm:spPr/>
      <dgm:t>
        <a:bodyPr/>
        <a:lstStyle/>
        <a:p>
          <a:endParaRPr lang="fr-FR"/>
        </a:p>
      </dgm:t>
    </dgm:pt>
    <dgm:pt modelId="{949EC15B-7221-466F-A5A3-2989F3264099}" type="sibTrans" cxnId="{AD23C273-ABC0-49A4-8314-2D81AA700AE1}">
      <dgm:prSet/>
      <dgm:spPr/>
      <dgm:t>
        <a:bodyPr/>
        <a:lstStyle/>
        <a:p>
          <a:endParaRPr lang="fr-FR"/>
        </a:p>
      </dgm:t>
    </dgm:pt>
    <dgm:pt modelId="{03E2620A-4400-4508-94C2-6C3FBB94B6A1}">
      <dgm:prSet phldrT="[Texte]" custT="1"/>
      <dgm:spPr/>
      <dgm:t>
        <a:bodyPr/>
        <a:lstStyle/>
        <a:p>
          <a:r>
            <a:rPr lang="fr-FR" sz="2100" b="1" dirty="0" smtClean="0">
              <a:solidFill>
                <a:schemeClr val="tx2"/>
              </a:solidFill>
            </a:rPr>
            <a:t>5 000 envois par numéro</a:t>
          </a:r>
          <a:endParaRPr lang="fr-FR" sz="2100" b="1" dirty="0">
            <a:solidFill>
              <a:schemeClr val="tx2"/>
            </a:solidFill>
          </a:endParaRPr>
        </a:p>
      </dgm:t>
    </dgm:pt>
    <dgm:pt modelId="{91A05514-148C-422C-A440-8091516DB8A2}" type="parTrans" cxnId="{452A0B31-E613-45A9-A084-8DDB559703E7}">
      <dgm:prSet/>
      <dgm:spPr/>
      <dgm:t>
        <a:bodyPr/>
        <a:lstStyle/>
        <a:p>
          <a:endParaRPr lang="fr-FR"/>
        </a:p>
      </dgm:t>
    </dgm:pt>
    <dgm:pt modelId="{504B173D-8BDA-4EA0-8FB3-F36A561DAEBE}" type="sibTrans" cxnId="{452A0B31-E613-45A9-A084-8DDB559703E7}">
      <dgm:prSet/>
      <dgm:spPr/>
      <dgm:t>
        <a:bodyPr/>
        <a:lstStyle/>
        <a:p>
          <a:endParaRPr lang="fr-FR"/>
        </a:p>
      </dgm:t>
    </dgm:pt>
    <dgm:pt modelId="{E62ABAAE-6895-495B-9304-2B2E3F474DF9}" type="pres">
      <dgm:prSet presAssocID="{48D8F052-0A62-4FAD-AFE8-C938AF2A991D}" presName="linear" presStyleCnt="0">
        <dgm:presLayoutVars>
          <dgm:dir/>
          <dgm:animLvl val="lvl"/>
          <dgm:resizeHandles val="exact"/>
        </dgm:presLayoutVars>
      </dgm:prSet>
      <dgm:spPr/>
      <dgm:t>
        <a:bodyPr/>
        <a:lstStyle/>
        <a:p>
          <a:endParaRPr lang="fr-FR"/>
        </a:p>
      </dgm:t>
    </dgm:pt>
    <dgm:pt modelId="{6D430458-1431-4074-A5E8-033344A41111}" type="pres">
      <dgm:prSet presAssocID="{EADFBA42-3E4D-4C23-89DF-31B2F82DFF53}" presName="parentLin" presStyleCnt="0"/>
      <dgm:spPr/>
    </dgm:pt>
    <dgm:pt modelId="{F6547F9C-4453-45E9-9AA8-99F0C09042FA}" type="pres">
      <dgm:prSet presAssocID="{EADFBA42-3E4D-4C23-89DF-31B2F82DFF53}" presName="parentLeftMargin" presStyleLbl="node1" presStyleIdx="0" presStyleCnt="1"/>
      <dgm:spPr/>
      <dgm:t>
        <a:bodyPr/>
        <a:lstStyle/>
        <a:p>
          <a:endParaRPr lang="fr-FR"/>
        </a:p>
      </dgm:t>
    </dgm:pt>
    <dgm:pt modelId="{412548DA-DB71-4DED-BD0F-82A644E83661}" type="pres">
      <dgm:prSet presAssocID="{EADFBA42-3E4D-4C23-89DF-31B2F82DFF53}" presName="parentText" presStyleLbl="node1" presStyleIdx="0" presStyleCnt="1" custScaleY="58046" custLinFactNeighborY="-7505">
        <dgm:presLayoutVars>
          <dgm:chMax val="0"/>
          <dgm:bulletEnabled val="1"/>
        </dgm:presLayoutVars>
      </dgm:prSet>
      <dgm:spPr/>
      <dgm:t>
        <a:bodyPr/>
        <a:lstStyle/>
        <a:p>
          <a:endParaRPr lang="fr-FR"/>
        </a:p>
      </dgm:t>
    </dgm:pt>
    <dgm:pt modelId="{0096A0CF-64B6-4C6E-AB43-8011F22BE81A}" type="pres">
      <dgm:prSet presAssocID="{EADFBA42-3E4D-4C23-89DF-31B2F82DFF53}" presName="negativeSpace" presStyleCnt="0"/>
      <dgm:spPr/>
    </dgm:pt>
    <dgm:pt modelId="{C359204C-2CEF-4E8C-8BB0-7936B81D269A}" type="pres">
      <dgm:prSet presAssocID="{EADFBA42-3E4D-4C23-89DF-31B2F82DFF53}" presName="childText" presStyleLbl="conFgAcc1" presStyleIdx="0" presStyleCnt="1" custLinFactNeighborX="-962" custLinFactNeighborY="910">
        <dgm:presLayoutVars>
          <dgm:bulletEnabled val="1"/>
        </dgm:presLayoutVars>
      </dgm:prSet>
      <dgm:spPr/>
      <dgm:t>
        <a:bodyPr/>
        <a:lstStyle/>
        <a:p>
          <a:endParaRPr lang="fr-FR"/>
        </a:p>
      </dgm:t>
    </dgm:pt>
  </dgm:ptLst>
  <dgm:cxnLst>
    <dgm:cxn modelId="{452A0B31-E613-45A9-A084-8DDB559703E7}" srcId="{EADFBA42-3E4D-4C23-89DF-31B2F82DFF53}" destId="{03E2620A-4400-4508-94C2-6C3FBB94B6A1}" srcOrd="0" destOrd="0" parTransId="{91A05514-148C-422C-A440-8091516DB8A2}" sibTransId="{504B173D-8BDA-4EA0-8FB3-F36A561DAEBE}"/>
    <dgm:cxn modelId="{C484C130-C6B0-478F-8CFB-27B3ED69EC66}" type="presOf" srcId="{03E2620A-4400-4508-94C2-6C3FBB94B6A1}" destId="{C359204C-2CEF-4E8C-8BB0-7936B81D269A}" srcOrd="0" destOrd="0" presId="urn:microsoft.com/office/officeart/2005/8/layout/list1"/>
    <dgm:cxn modelId="{AD23C273-ABC0-49A4-8314-2D81AA700AE1}" srcId="{48D8F052-0A62-4FAD-AFE8-C938AF2A991D}" destId="{EADFBA42-3E4D-4C23-89DF-31B2F82DFF53}" srcOrd="0" destOrd="0" parTransId="{4D8A8F19-B4A6-4100-A7FB-0998754E1965}" sibTransId="{949EC15B-7221-466F-A5A3-2989F3264099}"/>
    <dgm:cxn modelId="{9FFDF1FE-20DF-4E64-90FC-F99A5958D5C8}" type="presOf" srcId="{48D8F052-0A62-4FAD-AFE8-C938AF2A991D}" destId="{E62ABAAE-6895-495B-9304-2B2E3F474DF9}" srcOrd="0" destOrd="0" presId="urn:microsoft.com/office/officeart/2005/8/layout/list1"/>
    <dgm:cxn modelId="{86F048A0-252D-49CE-9D23-26A7427BCE8E}" type="presOf" srcId="{EADFBA42-3E4D-4C23-89DF-31B2F82DFF53}" destId="{F6547F9C-4453-45E9-9AA8-99F0C09042FA}" srcOrd="0" destOrd="0" presId="urn:microsoft.com/office/officeart/2005/8/layout/list1"/>
    <dgm:cxn modelId="{21E07267-1C47-4E28-9C20-B5EC372423C2}" type="presOf" srcId="{EADFBA42-3E4D-4C23-89DF-31B2F82DFF53}" destId="{412548DA-DB71-4DED-BD0F-82A644E83661}" srcOrd="1" destOrd="0" presId="urn:microsoft.com/office/officeart/2005/8/layout/list1"/>
    <dgm:cxn modelId="{854CA51D-FE4B-43E3-8757-103C6FF54221}" type="presParOf" srcId="{E62ABAAE-6895-495B-9304-2B2E3F474DF9}" destId="{6D430458-1431-4074-A5E8-033344A41111}" srcOrd="0" destOrd="0" presId="urn:microsoft.com/office/officeart/2005/8/layout/list1"/>
    <dgm:cxn modelId="{66AB2888-1B20-4057-8D70-0548202DEB48}" type="presParOf" srcId="{6D430458-1431-4074-A5E8-033344A41111}" destId="{F6547F9C-4453-45E9-9AA8-99F0C09042FA}" srcOrd="0" destOrd="0" presId="urn:microsoft.com/office/officeart/2005/8/layout/list1"/>
    <dgm:cxn modelId="{9B15C5C0-05DE-4F90-ADB8-A7D84C12381E}" type="presParOf" srcId="{6D430458-1431-4074-A5E8-033344A41111}" destId="{412548DA-DB71-4DED-BD0F-82A644E83661}" srcOrd="1" destOrd="0" presId="urn:microsoft.com/office/officeart/2005/8/layout/list1"/>
    <dgm:cxn modelId="{927C0127-844C-4F2F-BD3E-6ECC5E99C94B}" type="presParOf" srcId="{E62ABAAE-6895-495B-9304-2B2E3F474DF9}" destId="{0096A0CF-64B6-4C6E-AB43-8011F22BE81A}" srcOrd="1" destOrd="0" presId="urn:microsoft.com/office/officeart/2005/8/layout/list1"/>
    <dgm:cxn modelId="{67CC0720-25A6-4406-A79A-55596E2D8B43}" type="presParOf" srcId="{E62ABAAE-6895-495B-9304-2B2E3F474DF9}" destId="{C359204C-2CEF-4E8C-8BB0-7936B81D269A}" srcOrd="2"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D8F052-0A62-4FAD-AFE8-C938AF2A991D}" type="doc">
      <dgm:prSet loTypeId="urn:microsoft.com/office/officeart/2005/8/layout/list1" loCatId="list" qsTypeId="urn:microsoft.com/office/officeart/2005/8/quickstyle/3d1" qsCatId="3D" csTypeId="urn:microsoft.com/office/officeart/2005/8/colors/accent1_2#8" csCatId="accent1" phldr="1"/>
      <dgm:spPr/>
      <dgm:t>
        <a:bodyPr/>
        <a:lstStyle/>
        <a:p>
          <a:endParaRPr lang="fr-FR"/>
        </a:p>
      </dgm:t>
    </dgm:pt>
    <dgm:pt modelId="{EADFBA42-3E4D-4C23-89DF-31B2F82DFF53}">
      <dgm:prSet phldrT="[Texte]" custT="1"/>
      <dgm:spPr/>
      <dgm:t>
        <a:bodyPr/>
        <a:lstStyle/>
        <a:p>
          <a:r>
            <a:rPr lang="fr-FR" sz="3200" dirty="0" smtClean="0"/>
            <a:t>Le délégué général</a:t>
          </a:r>
          <a:endParaRPr lang="fr-FR" sz="3200" dirty="0"/>
        </a:p>
      </dgm:t>
    </dgm:pt>
    <dgm:pt modelId="{4D8A8F19-B4A6-4100-A7FB-0998754E1965}" type="parTrans" cxnId="{AD23C273-ABC0-49A4-8314-2D81AA700AE1}">
      <dgm:prSet/>
      <dgm:spPr/>
      <dgm:t>
        <a:bodyPr/>
        <a:lstStyle/>
        <a:p>
          <a:endParaRPr lang="fr-FR"/>
        </a:p>
      </dgm:t>
    </dgm:pt>
    <dgm:pt modelId="{949EC15B-7221-466F-A5A3-2989F3264099}" type="sibTrans" cxnId="{AD23C273-ABC0-49A4-8314-2D81AA700AE1}">
      <dgm:prSet/>
      <dgm:spPr/>
      <dgm:t>
        <a:bodyPr/>
        <a:lstStyle/>
        <a:p>
          <a:endParaRPr lang="fr-FR"/>
        </a:p>
      </dgm:t>
    </dgm:pt>
    <dgm:pt modelId="{03E2620A-4400-4508-94C2-6C3FBB94B6A1}">
      <dgm:prSet phldrT="[Texte]" custT="1"/>
      <dgm:spPr/>
      <dgm:t>
        <a:bodyPr/>
        <a:lstStyle/>
        <a:p>
          <a:r>
            <a:rPr lang="fr-FR" sz="2100" b="1" dirty="0" smtClean="0">
              <a:solidFill>
                <a:schemeClr val="tx2"/>
              </a:solidFill>
            </a:rPr>
            <a:t>Coordination des actions de l’association</a:t>
          </a:r>
          <a:endParaRPr lang="fr-FR" sz="2100" b="1" dirty="0">
            <a:solidFill>
              <a:schemeClr val="tx2"/>
            </a:solidFill>
          </a:endParaRPr>
        </a:p>
      </dgm:t>
    </dgm:pt>
    <dgm:pt modelId="{91A05514-148C-422C-A440-8091516DB8A2}" type="parTrans" cxnId="{452A0B31-E613-45A9-A084-8DDB559703E7}">
      <dgm:prSet/>
      <dgm:spPr/>
      <dgm:t>
        <a:bodyPr/>
        <a:lstStyle/>
        <a:p>
          <a:endParaRPr lang="fr-FR"/>
        </a:p>
      </dgm:t>
    </dgm:pt>
    <dgm:pt modelId="{504B173D-8BDA-4EA0-8FB3-F36A561DAEBE}" type="sibTrans" cxnId="{452A0B31-E613-45A9-A084-8DDB559703E7}">
      <dgm:prSet/>
      <dgm:spPr/>
      <dgm:t>
        <a:bodyPr/>
        <a:lstStyle/>
        <a:p>
          <a:endParaRPr lang="fr-FR"/>
        </a:p>
      </dgm:t>
    </dgm:pt>
    <dgm:pt modelId="{499C5F42-44F7-468F-9728-60A13FF19A85}">
      <dgm:prSet phldrT="[Texte]" custT="1"/>
      <dgm:spPr/>
      <dgm:t>
        <a:bodyPr/>
        <a:lstStyle/>
        <a:p>
          <a:r>
            <a:rPr lang="fr-FR" sz="2100" b="1" dirty="0" smtClean="0">
              <a:solidFill>
                <a:schemeClr val="tx2"/>
              </a:solidFill>
            </a:rPr>
            <a:t>Force de propositions à l’égard du Conseil/du Bureau</a:t>
          </a:r>
          <a:endParaRPr lang="fr-FR" sz="2100" b="1" dirty="0">
            <a:solidFill>
              <a:schemeClr val="tx2"/>
            </a:solidFill>
          </a:endParaRPr>
        </a:p>
      </dgm:t>
    </dgm:pt>
    <dgm:pt modelId="{15380F3D-A4B1-4F36-9F01-96A8B6D44AF9}" type="parTrans" cxnId="{58CE4503-0971-49E6-A1FF-F4229B3A4ECD}">
      <dgm:prSet/>
      <dgm:spPr/>
      <dgm:t>
        <a:bodyPr/>
        <a:lstStyle/>
        <a:p>
          <a:endParaRPr lang="fr-FR"/>
        </a:p>
      </dgm:t>
    </dgm:pt>
    <dgm:pt modelId="{5EDEC3C9-1631-4D68-AE94-221665DBBCA8}" type="sibTrans" cxnId="{58CE4503-0971-49E6-A1FF-F4229B3A4ECD}">
      <dgm:prSet/>
      <dgm:spPr/>
      <dgm:t>
        <a:bodyPr/>
        <a:lstStyle/>
        <a:p>
          <a:endParaRPr lang="fr-FR"/>
        </a:p>
      </dgm:t>
    </dgm:pt>
    <dgm:pt modelId="{25DD079A-419B-496D-8201-547DED9B0F1E}">
      <dgm:prSet phldrT="[Texte]" custT="1"/>
      <dgm:spPr/>
      <dgm:t>
        <a:bodyPr/>
        <a:lstStyle/>
        <a:p>
          <a:r>
            <a:rPr lang="fr-FR" sz="2100" b="1" dirty="0" smtClean="0">
              <a:solidFill>
                <a:schemeClr val="tx2"/>
              </a:solidFill>
            </a:rPr>
            <a:t>Gestion financière</a:t>
          </a:r>
          <a:endParaRPr lang="fr-FR" sz="2100" b="1" dirty="0">
            <a:solidFill>
              <a:schemeClr val="tx2"/>
            </a:solidFill>
          </a:endParaRPr>
        </a:p>
      </dgm:t>
    </dgm:pt>
    <dgm:pt modelId="{9FF7C760-0E67-4F51-808F-0AF332B69C67}" type="parTrans" cxnId="{7BF7794E-3651-4AB9-BF45-D6BB0F474D4E}">
      <dgm:prSet/>
      <dgm:spPr/>
      <dgm:t>
        <a:bodyPr/>
        <a:lstStyle/>
        <a:p>
          <a:endParaRPr lang="fr-FR"/>
        </a:p>
      </dgm:t>
    </dgm:pt>
    <dgm:pt modelId="{564FB765-A8D4-4E2E-BCF3-87ACB587E0FC}" type="sibTrans" cxnId="{7BF7794E-3651-4AB9-BF45-D6BB0F474D4E}">
      <dgm:prSet/>
      <dgm:spPr/>
      <dgm:t>
        <a:bodyPr/>
        <a:lstStyle/>
        <a:p>
          <a:endParaRPr lang="fr-FR"/>
        </a:p>
      </dgm:t>
    </dgm:pt>
    <dgm:pt modelId="{E62ABAAE-6895-495B-9304-2B2E3F474DF9}" type="pres">
      <dgm:prSet presAssocID="{48D8F052-0A62-4FAD-AFE8-C938AF2A991D}" presName="linear" presStyleCnt="0">
        <dgm:presLayoutVars>
          <dgm:dir/>
          <dgm:animLvl val="lvl"/>
          <dgm:resizeHandles val="exact"/>
        </dgm:presLayoutVars>
      </dgm:prSet>
      <dgm:spPr/>
      <dgm:t>
        <a:bodyPr/>
        <a:lstStyle/>
        <a:p>
          <a:endParaRPr lang="fr-FR"/>
        </a:p>
      </dgm:t>
    </dgm:pt>
    <dgm:pt modelId="{6D430458-1431-4074-A5E8-033344A41111}" type="pres">
      <dgm:prSet presAssocID="{EADFBA42-3E4D-4C23-89DF-31B2F82DFF53}" presName="parentLin" presStyleCnt="0"/>
      <dgm:spPr/>
    </dgm:pt>
    <dgm:pt modelId="{F6547F9C-4453-45E9-9AA8-99F0C09042FA}" type="pres">
      <dgm:prSet presAssocID="{EADFBA42-3E4D-4C23-89DF-31B2F82DFF53}" presName="parentLeftMargin" presStyleLbl="node1" presStyleIdx="0" presStyleCnt="1"/>
      <dgm:spPr/>
      <dgm:t>
        <a:bodyPr/>
        <a:lstStyle/>
        <a:p>
          <a:endParaRPr lang="fr-FR"/>
        </a:p>
      </dgm:t>
    </dgm:pt>
    <dgm:pt modelId="{412548DA-DB71-4DED-BD0F-82A644E83661}" type="pres">
      <dgm:prSet presAssocID="{EADFBA42-3E4D-4C23-89DF-31B2F82DFF53}" presName="parentText" presStyleLbl="node1" presStyleIdx="0" presStyleCnt="1" custScaleY="58046" custLinFactNeighborY="-7505">
        <dgm:presLayoutVars>
          <dgm:chMax val="0"/>
          <dgm:bulletEnabled val="1"/>
        </dgm:presLayoutVars>
      </dgm:prSet>
      <dgm:spPr/>
      <dgm:t>
        <a:bodyPr/>
        <a:lstStyle/>
        <a:p>
          <a:endParaRPr lang="fr-FR"/>
        </a:p>
      </dgm:t>
    </dgm:pt>
    <dgm:pt modelId="{0096A0CF-64B6-4C6E-AB43-8011F22BE81A}" type="pres">
      <dgm:prSet presAssocID="{EADFBA42-3E4D-4C23-89DF-31B2F82DFF53}" presName="negativeSpace" presStyleCnt="0"/>
      <dgm:spPr/>
    </dgm:pt>
    <dgm:pt modelId="{C359204C-2CEF-4E8C-8BB0-7936B81D269A}" type="pres">
      <dgm:prSet presAssocID="{EADFBA42-3E4D-4C23-89DF-31B2F82DFF53}" presName="childText" presStyleLbl="conFgAcc1" presStyleIdx="0" presStyleCnt="1" custLinFactNeighborX="-962" custLinFactNeighborY="910">
        <dgm:presLayoutVars>
          <dgm:bulletEnabled val="1"/>
        </dgm:presLayoutVars>
      </dgm:prSet>
      <dgm:spPr/>
      <dgm:t>
        <a:bodyPr/>
        <a:lstStyle/>
        <a:p>
          <a:endParaRPr lang="fr-FR"/>
        </a:p>
      </dgm:t>
    </dgm:pt>
  </dgm:ptLst>
  <dgm:cxnLst>
    <dgm:cxn modelId="{452A0B31-E613-45A9-A084-8DDB559703E7}" srcId="{EADFBA42-3E4D-4C23-89DF-31B2F82DFF53}" destId="{03E2620A-4400-4508-94C2-6C3FBB94B6A1}" srcOrd="0" destOrd="0" parTransId="{91A05514-148C-422C-A440-8091516DB8A2}" sibTransId="{504B173D-8BDA-4EA0-8FB3-F36A561DAEBE}"/>
    <dgm:cxn modelId="{58CE4503-0971-49E6-A1FF-F4229B3A4ECD}" srcId="{EADFBA42-3E4D-4C23-89DF-31B2F82DFF53}" destId="{499C5F42-44F7-468F-9728-60A13FF19A85}" srcOrd="1" destOrd="0" parTransId="{15380F3D-A4B1-4F36-9F01-96A8B6D44AF9}" sibTransId="{5EDEC3C9-1631-4D68-AE94-221665DBBCA8}"/>
    <dgm:cxn modelId="{AD23C273-ABC0-49A4-8314-2D81AA700AE1}" srcId="{48D8F052-0A62-4FAD-AFE8-C938AF2A991D}" destId="{EADFBA42-3E4D-4C23-89DF-31B2F82DFF53}" srcOrd="0" destOrd="0" parTransId="{4D8A8F19-B4A6-4100-A7FB-0998754E1965}" sibTransId="{949EC15B-7221-466F-A5A3-2989F3264099}"/>
    <dgm:cxn modelId="{7BF7794E-3651-4AB9-BF45-D6BB0F474D4E}" srcId="{EADFBA42-3E4D-4C23-89DF-31B2F82DFF53}" destId="{25DD079A-419B-496D-8201-547DED9B0F1E}" srcOrd="2" destOrd="0" parTransId="{9FF7C760-0E67-4F51-808F-0AF332B69C67}" sibTransId="{564FB765-A8D4-4E2E-BCF3-87ACB587E0FC}"/>
    <dgm:cxn modelId="{5D839FEA-9C25-49B8-B630-1FE431B34C50}" type="presOf" srcId="{499C5F42-44F7-468F-9728-60A13FF19A85}" destId="{C359204C-2CEF-4E8C-8BB0-7936B81D269A}" srcOrd="0" destOrd="1" presId="urn:microsoft.com/office/officeart/2005/8/layout/list1"/>
    <dgm:cxn modelId="{AE38ABB5-0237-447B-B32D-E3A4036DD39F}" type="presOf" srcId="{25DD079A-419B-496D-8201-547DED9B0F1E}" destId="{C359204C-2CEF-4E8C-8BB0-7936B81D269A}" srcOrd="0" destOrd="2" presId="urn:microsoft.com/office/officeart/2005/8/layout/list1"/>
    <dgm:cxn modelId="{1901183E-32EA-481E-BC9D-6E790601B0E1}" type="presOf" srcId="{EADFBA42-3E4D-4C23-89DF-31B2F82DFF53}" destId="{F6547F9C-4453-45E9-9AA8-99F0C09042FA}" srcOrd="0" destOrd="0" presId="urn:microsoft.com/office/officeart/2005/8/layout/list1"/>
    <dgm:cxn modelId="{79B37677-B1CA-4116-9D5C-F6E190A791F2}" type="presOf" srcId="{48D8F052-0A62-4FAD-AFE8-C938AF2A991D}" destId="{E62ABAAE-6895-495B-9304-2B2E3F474DF9}" srcOrd="0" destOrd="0" presId="urn:microsoft.com/office/officeart/2005/8/layout/list1"/>
    <dgm:cxn modelId="{FEDCF5DB-CE63-427E-B431-6D6BF661EE71}" type="presOf" srcId="{EADFBA42-3E4D-4C23-89DF-31B2F82DFF53}" destId="{412548DA-DB71-4DED-BD0F-82A644E83661}" srcOrd="1" destOrd="0" presId="urn:microsoft.com/office/officeart/2005/8/layout/list1"/>
    <dgm:cxn modelId="{489AB18B-98A4-4C20-BD0D-A98ED8393590}" type="presOf" srcId="{03E2620A-4400-4508-94C2-6C3FBB94B6A1}" destId="{C359204C-2CEF-4E8C-8BB0-7936B81D269A}" srcOrd="0" destOrd="0" presId="urn:microsoft.com/office/officeart/2005/8/layout/list1"/>
    <dgm:cxn modelId="{1D84C8FC-440B-4095-90F4-C3828821BB14}" type="presParOf" srcId="{E62ABAAE-6895-495B-9304-2B2E3F474DF9}" destId="{6D430458-1431-4074-A5E8-033344A41111}" srcOrd="0" destOrd="0" presId="urn:microsoft.com/office/officeart/2005/8/layout/list1"/>
    <dgm:cxn modelId="{FE746DEC-B70B-4E7E-BFF9-7AE6C0504D23}" type="presParOf" srcId="{6D430458-1431-4074-A5E8-033344A41111}" destId="{F6547F9C-4453-45E9-9AA8-99F0C09042FA}" srcOrd="0" destOrd="0" presId="urn:microsoft.com/office/officeart/2005/8/layout/list1"/>
    <dgm:cxn modelId="{20189765-5367-4A64-8C1D-80872E6020D2}" type="presParOf" srcId="{6D430458-1431-4074-A5E8-033344A41111}" destId="{412548DA-DB71-4DED-BD0F-82A644E83661}" srcOrd="1" destOrd="0" presId="urn:microsoft.com/office/officeart/2005/8/layout/list1"/>
    <dgm:cxn modelId="{2E853CF6-5822-490C-B549-7B74F2AC285B}" type="presParOf" srcId="{E62ABAAE-6895-495B-9304-2B2E3F474DF9}" destId="{0096A0CF-64B6-4C6E-AB43-8011F22BE81A}" srcOrd="1" destOrd="0" presId="urn:microsoft.com/office/officeart/2005/8/layout/list1"/>
    <dgm:cxn modelId="{42F260E6-17B9-4565-9BE7-18A9E12E008D}" type="presParOf" srcId="{E62ABAAE-6895-495B-9304-2B2E3F474DF9}" destId="{C359204C-2CEF-4E8C-8BB0-7936B81D269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D8F052-0A62-4FAD-AFE8-C938AF2A991D}" type="doc">
      <dgm:prSet loTypeId="urn:microsoft.com/office/officeart/2005/8/layout/list1" loCatId="list" qsTypeId="urn:microsoft.com/office/officeart/2005/8/quickstyle/3d1" qsCatId="3D" csTypeId="urn:microsoft.com/office/officeart/2005/8/colors/accent1_2#8" csCatId="accent1" phldr="1"/>
      <dgm:spPr/>
      <dgm:t>
        <a:bodyPr/>
        <a:lstStyle/>
        <a:p>
          <a:endParaRPr lang="fr-FR"/>
        </a:p>
      </dgm:t>
    </dgm:pt>
    <dgm:pt modelId="{EADFBA42-3E4D-4C23-89DF-31B2F82DFF53}">
      <dgm:prSet phldrT="[Texte]" custT="1"/>
      <dgm:spPr/>
      <dgm:t>
        <a:bodyPr/>
        <a:lstStyle/>
        <a:p>
          <a:r>
            <a:rPr lang="fr-FR" sz="3200" dirty="0" smtClean="0"/>
            <a:t>ENSAE au Féminin</a:t>
          </a:r>
          <a:endParaRPr lang="fr-FR" sz="3200" dirty="0"/>
        </a:p>
      </dgm:t>
    </dgm:pt>
    <dgm:pt modelId="{4D8A8F19-B4A6-4100-A7FB-0998754E1965}" type="parTrans" cxnId="{AD23C273-ABC0-49A4-8314-2D81AA700AE1}">
      <dgm:prSet/>
      <dgm:spPr/>
      <dgm:t>
        <a:bodyPr/>
        <a:lstStyle/>
        <a:p>
          <a:endParaRPr lang="fr-FR"/>
        </a:p>
      </dgm:t>
    </dgm:pt>
    <dgm:pt modelId="{949EC15B-7221-466F-A5A3-2989F3264099}" type="sibTrans" cxnId="{AD23C273-ABC0-49A4-8314-2D81AA700AE1}">
      <dgm:prSet/>
      <dgm:spPr/>
      <dgm:t>
        <a:bodyPr/>
        <a:lstStyle/>
        <a:p>
          <a:endParaRPr lang="fr-FR"/>
        </a:p>
      </dgm:t>
    </dgm:pt>
    <dgm:pt modelId="{03E2620A-4400-4508-94C2-6C3FBB94B6A1}">
      <dgm:prSet phldrT="[Texte]" custT="1"/>
      <dgm:spPr/>
      <dgm:t>
        <a:bodyPr/>
        <a:lstStyle/>
        <a:p>
          <a:r>
            <a:rPr lang="fr-FR" sz="2100" b="1" dirty="0" smtClean="0">
              <a:solidFill>
                <a:schemeClr val="tx2"/>
              </a:solidFill>
              <a:latin typeface="Calibri" pitchFamily="34" charset="0"/>
            </a:rPr>
            <a:t>Membre de Sciences </a:t>
          </a:r>
          <a:r>
            <a:rPr lang="fr-FR" sz="2100" b="1" dirty="0" err="1" smtClean="0">
              <a:solidFill>
                <a:schemeClr val="tx2"/>
              </a:solidFill>
              <a:latin typeface="Calibri" pitchFamily="34" charset="0"/>
            </a:rPr>
            <a:t>ParisTech</a:t>
          </a:r>
          <a:r>
            <a:rPr lang="fr-FR" sz="2100" b="1" dirty="0" smtClean="0">
              <a:solidFill>
                <a:schemeClr val="tx2"/>
              </a:solidFill>
              <a:latin typeface="Calibri" pitchFamily="34" charset="0"/>
            </a:rPr>
            <a:t> au Féminin</a:t>
          </a:r>
          <a:endParaRPr lang="fr-FR" sz="2100" b="1" dirty="0">
            <a:solidFill>
              <a:schemeClr val="tx2"/>
            </a:solidFill>
          </a:endParaRPr>
        </a:p>
      </dgm:t>
    </dgm:pt>
    <dgm:pt modelId="{91A05514-148C-422C-A440-8091516DB8A2}" type="parTrans" cxnId="{452A0B31-E613-45A9-A084-8DDB559703E7}">
      <dgm:prSet/>
      <dgm:spPr/>
      <dgm:t>
        <a:bodyPr/>
        <a:lstStyle/>
        <a:p>
          <a:endParaRPr lang="fr-FR"/>
        </a:p>
      </dgm:t>
    </dgm:pt>
    <dgm:pt modelId="{504B173D-8BDA-4EA0-8FB3-F36A561DAEBE}" type="sibTrans" cxnId="{452A0B31-E613-45A9-A084-8DDB559703E7}">
      <dgm:prSet/>
      <dgm:spPr/>
      <dgm:t>
        <a:bodyPr/>
        <a:lstStyle/>
        <a:p>
          <a:endParaRPr lang="fr-FR"/>
        </a:p>
      </dgm:t>
    </dgm:pt>
    <dgm:pt modelId="{499C5F42-44F7-468F-9728-60A13FF19A85}">
      <dgm:prSet phldrT="[Texte]" custT="1"/>
      <dgm:spPr/>
      <dgm:t>
        <a:bodyPr/>
        <a:lstStyle/>
        <a:p>
          <a:r>
            <a:rPr lang="fr-FR" sz="2100" b="1" dirty="0" smtClean="0">
              <a:solidFill>
                <a:schemeClr val="tx2"/>
              </a:solidFill>
            </a:rPr>
            <a:t>Organisation de conférences, de rencontres et d’ateliers : </a:t>
          </a:r>
          <a:r>
            <a:rPr lang="fr-FR" sz="2100" b="0" dirty="0" smtClean="0">
              <a:solidFill>
                <a:schemeClr val="tx2"/>
              </a:solidFill>
            </a:rPr>
            <a:t>Laurence </a:t>
          </a:r>
          <a:r>
            <a:rPr lang="fr-FR" sz="2100" b="0" dirty="0" err="1" smtClean="0">
              <a:solidFill>
                <a:schemeClr val="tx2"/>
              </a:solidFill>
            </a:rPr>
            <a:t>Dejouany</a:t>
          </a:r>
          <a:r>
            <a:rPr lang="fr-FR" sz="2100" b="0" dirty="0" smtClean="0">
              <a:solidFill>
                <a:schemeClr val="tx2"/>
              </a:solidFill>
            </a:rPr>
            <a:t>, Patrick Kron, Clara Gaymard, Jean-Paul </a:t>
          </a:r>
          <a:r>
            <a:rPr lang="fr-FR" sz="2100" b="0" dirty="0" err="1" smtClean="0">
              <a:solidFill>
                <a:schemeClr val="tx2"/>
              </a:solidFill>
            </a:rPr>
            <a:t>Agon</a:t>
          </a:r>
          <a:r>
            <a:rPr lang="fr-FR" sz="2100" b="0" dirty="0" smtClean="0">
              <a:solidFill>
                <a:schemeClr val="tx2"/>
              </a:solidFill>
            </a:rPr>
            <a:t> …</a:t>
          </a:r>
          <a:endParaRPr lang="fr-FR" sz="2100" b="0" dirty="0">
            <a:solidFill>
              <a:schemeClr val="tx2"/>
            </a:solidFill>
          </a:endParaRPr>
        </a:p>
      </dgm:t>
    </dgm:pt>
    <dgm:pt modelId="{15380F3D-A4B1-4F36-9F01-96A8B6D44AF9}" type="parTrans" cxnId="{58CE4503-0971-49E6-A1FF-F4229B3A4ECD}">
      <dgm:prSet/>
      <dgm:spPr/>
      <dgm:t>
        <a:bodyPr/>
        <a:lstStyle/>
        <a:p>
          <a:endParaRPr lang="fr-FR"/>
        </a:p>
      </dgm:t>
    </dgm:pt>
    <dgm:pt modelId="{5EDEC3C9-1631-4D68-AE94-221665DBBCA8}" type="sibTrans" cxnId="{58CE4503-0971-49E6-A1FF-F4229B3A4ECD}">
      <dgm:prSet/>
      <dgm:spPr/>
      <dgm:t>
        <a:bodyPr/>
        <a:lstStyle/>
        <a:p>
          <a:endParaRPr lang="fr-FR"/>
        </a:p>
      </dgm:t>
    </dgm:pt>
    <dgm:pt modelId="{E62ABAAE-6895-495B-9304-2B2E3F474DF9}" type="pres">
      <dgm:prSet presAssocID="{48D8F052-0A62-4FAD-AFE8-C938AF2A991D}" presName="linear" presStyleCnt="0">
        <dgm:presLayoutVars>
          <dgm:dir/>
          <dgm:animLvl val="lvl"/>
          <dgm:resizeHandles val="exact"/>
        </dgm:presLayoutVars>
      </dgm:prSet>
      <dgm:spPr/>
      <dgm:t>
        <a:bodyPr/>
        <a:lstStyle/>
        <a:p>
          <a:endParaRPr lang="fr-FR"/>
        </a:p>
      </dgm:t>
    </dgm:pt>
    <dgm:pt modelId="{6D430458-1431-4074-A5E8-033344A41111}" type="pres">
      <dgm:prSet presAssocID="{EADFBA42-3E4D-4C23-89DF-31B2F82DFF53}" presName="parentLin" presStyleCnt="0"/>
      <dgm:spPr/>
    </dgm:pt>
    <dgm:pt modelId="{F6547F9C-4453-45E9-9AA8-99F0C09042FA}" type="pres">
      <dgm:prSet presAssocID="{EADFBA42-3E4D-4C23-89DF-31B2F82DFF53}" presName="parentLeftMargin" presStyleLbl="node1" presStyleIdx="0" presStyleCnt="1"/>
      <dgm:spPr/>
      <dgm:t>
        <a:bodyPr/>
        <a:lstStyle/>
        <a:p>
          <a:endParaRPr lang="fr-FR"/>
        </a:p>
      </dgm:t>
    </dgm:pt>
    <dgm:pt modelId="{412548DA-DB71-4DED-BD0F-82A644E83661}" type="pres">
      <dgm:prSet presAssocID="{EADFBA42-3E4D-4C23-89DF-31B2F82DFF53}" presName="parentText" presStyleLbl="node1" presStyleIdx="0" presStyleCnt="1" custScaleY="58046" custLinFactNeighborY="-7505">
        <dgm:presLayoutVars>
          <dgm:chMax val="0"/>
          <dgm:bulletEnabled val="1"/>
        </dgm:presLayoutVars>
      </dgm:prSet>
      <dgm:spPr/>
      <dgm:t>
        <a:bodyPr/>
        <a:lstStyle/>
        <a:p>
          <a:endParaRPr lang="fr-FR"/>
        </a:p>
      </dgm:t>
    </dgm:pt>
    <dgm:pt modelId="{0096A0CF-64B6-4C6E-AB43-8011F22BE81A}" type="pres">
      <dgm:prSet presAssocID="{EADFBA42-3E4D-4C23-89DF-31B2F82DFF53}" presName="negativeSpace" presStyleCnt="0"/>
      <dgm:spPr/>
    </dgm:pt>
    <dgm:pt modelId="{C359204C-2CEF-4E8C-8BB0-7936B81D269A}" type="pres">
      <dgm:prSet presAssocID="{EADFBA42-3E4D-4C23-89DF-31B2F82DFF53}" presName="childText" presStyleLbl="conFgAcc1" presStyleIdx="0" presStyleCnt="1">
        <dgm:presLayoutVars>
          <dgm:bulletEnabled val="1"/>
        </dgm:presLayoutVars>
      </dgm:prSet>
      <dgm:spPr/>
      <dgm:t>
        <a:bodyPr/>
        <a:lstStyle/>
        <a:p>
          <a:endParaRPr lang="fr-FR"/>
        </a:p>
      </dgm:t>
    </dgm:pt>
  </dgm:ptLst>
  <dgm:cxnLst>
    <dgm:cxn modelId="{452A0B31-E613-45A9-A084-8DDB559703E7}" srcId="{EADFBA42-3E4D-4C23-89DF-31B2F82DFF53}" destId="{03E2620A-4400-4508-94C2-6C3FBB94B6A1}" srcOrd="0" destOrd="0" parTransId="{91A05514-148C-422C-A440-8091516DB8A2}" sibTransId="{504B173D-8BDA-4EA0-8FB3-F36A561DAEBE}"/>
    <dgm:cxn modelId="{07BC2E33-EB6B-4848-BB5D-69EAB2CCFE72}" type="presOf" srcId="{499C5F42-44F7-468F-9728-60A13FF19A85}" destId="{C359204C-2CEF-4E8C-8BB0-7936B81D269A}" srcOrd="0" destOrd="1" presId="urn:microsoft.com/office/officeart/2005/8/layout/list1"/>
    <dgm:cxn modelId="{58CE4503-0971-49E6-A1FF-F4229B3A4ECD}" srcId="{EADFBA42-3E4D-4C23-89DF-31B2F82DFF53}" destId="{499C5F42-44F7-468F-9728-60A13FF19A85}" srcOrd="1" destOrd="0" parTransId="{15380F3D-A4B1-4F36-9F01-96A8B6D44AF9}" sibTransId="{5EDEC3C9-1631-4D68-AE94-221665DBBCA8}"/>
    <dgm:cxn modelId="{AD23C273-ABC0-49A4-8314-2D81AA700AE1}" srcId="{48D8F052-0A62-4FAD-AFE8-C938AF2A991D}" destId="{EADFBA42-3E4D-4C23-89DF-31B2F82DFF53}" srcOrd="0" destOrd="0" parTransId="{4D8A8F19-B4A6-4100-A7FB-0998754E1965}" sibTransId="{949EC15B-7221-466F-A5A3-2989F3264099}"/>
    <dgm:cxn modelId="{E2751750-DD5F-4A6D-9DD6-706AE8789932}" type="presOf" srcId="{EADFBA42-3E4D-4C23-89DF-31B2F82DFF53}" destId="{F6547F9C-4453-45E9-9AA8-99F0C09042FA}" srcOrd="0" destOrd="0" presId="urn:microsoft.com/office/officeart/2005/8/layout/list1"/>
    <dgm:cxn modelId="{C4A5D1B3-8139-406B-AC34-61EDCF4B4F3C}" type="presOf" srcId="{EADFBA42-3E4D-4C23-89DF-31B2F82DFF53}" destId="{412548DA-DB71-4DED-BD0F-82A644E83661}" srcOrd="1" destOrd="0" presId="urn:microsoft.com/office/officeart/2005/8/layout/list1"/>
    <dgm:cxn modelId="{73F878FE-A627-4C50-8A89-80143560DC5D}" type="presOf" srcId="{03E2620A-4400-4508-94C2-6C3FBB94B6A1}" destId="{C359204C-2CEF-4E8C-8BB0-7936B81D269A}" srcOrd="0" destOrd="0" presId="urn:microsoft.com/office/officeart/2005/8/layout/list1"/>
    <dgm:cxn modelId="{960E75FC-708B-4CC8-BA3B-E1EA9816C091}" type="presOf" srcId="{48D8F052-0A62-4FAD-AFE8-C938AF2A991D}" destId="{E62ABAAE-6895-495B-9304-2B2E3F474DF9}" srcOrd="0" destOrd="0" presId="urn:microsoft.com/office/officeart/2005/8/layout/list1"/>
    <dgm:cxn modelId="{EB429200-DC1F-4F5D-8C1E-058B8E8D9400}" type="presParOf" srcId="{E62ABAAE-6895-495B-9304-2B2E3F474DF9}" destId="{6D430458-1431-4074-A5E8-033344A41111}" srcOrd="0" destOrd="0" presId="urn:microsoft.com/office/officeart/2005/8/layout/list1"/>
    <dgm:cxn modelId="{AEBF3E4F-C088-4107-9F66-894A38156B07}" type="presParOf" srcId="{6D430458-1431-4074-A5E8-033344A41111}" destId="{F6547F9C-4453-45E9-9AA8-99F0C09042FA}" srcOrd="0" destOrd="0" presId="urn:microsoft.com/office/officeart/2005/8/layout/list1"/>
    <dgm:cxn modelId="{5C6EF968-D128-43D6-A9B0-3D8BF2CFE1BB}" type="presParOf" srcId="{6D430458-1431-4074-A5E8-033344A41111}" destId="{412548DA-DB71-4DED-BD0F-82A644E83661}" srcOrd="1" destOrd="0" presId="urn:microsoft.com/office/officeart/2005/8/layout/list1"/>
    <dgm:cxn modelId="{EED0328B-D3CD-49C0-8020-CDEF9BC4DA8D}" type="presParOf" srcId="{E62ABAAE-6895-495B-9304-2B2E3F474DF9}" destId="{0096A0CF-64B6-4C6E-AB43-8011F22BE81A}" srcOrd="1" destOrd="0" presId="urn:microsoft.com/office/officeart/2005/8/layout/list1"/>
    <dgm:cxn modelId="{7FF30687-71F7-4164-9C6B-76446EE88B54}" type="presParOf" srcId="{E62ABAAE-6895-495B-9304-2B2E3F474DF9}" destId="{C359204C-2CEF-4E8C-8BB0-7936B81D269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D8F052-0A62-4FAD-AFE8-C938AF2A991D}" type="doc">
      <dgm:prSet loTypeId="urn:microsoft.com/office/officeart/2005/8/layout/list1" loCatId="list" qsTypeId="urn:microsoft.com/office/officeart/2005/8/quickstyle/3d1" qsCatId="3D" csTypeId="urn:microsoft.com/office/officeart/2005/8/colors/accent1_2#8" csCatId="accent1" phldr="1"/>
      <dgm:spPr/>
      <dgm:t>
        <a:bodyPr/>
        <a:lstStyle/>
        <a:p>
          <a:endParaRPr lang="fr-FR"/>
        </a:p>
      </dgm:t>
    </dgm:pt>
    <dgm:pt modelId="{EADFBA42-3E4D-4C23-89DF-31B2F82DFF53}">
      <dgm:prSet phldrT="[Texte]" custT="1"/>
      <dgm:spPr/>
      <dgm:t>
        <a:bodyPr/>
        <a:lstStyle/>
        <a:p>
          <a:r>
            <a:rPr lang="fr-FR" sz="2400" b="1" dirty="0" smtClean="0"/>
            <a:t>Club des Administrateurs de l’Insee</a:t>
          </a:r>
          <a:endParaRPr lang="fr-FR" sz="2400" b="1" dirty="0"/>
        </a:p>
      </dgm:t>
    </dgm:pt>
    <dgm:pt modelId="{4D8A8F19-B4A6-4100-A7FB-0998754E1965}" type="parTrans" cxnId="{AD23C273-ABC0-49A4-8314-2D81AA700AE1}">
      <dgm:prSet/>
      <dgm:spPr/>
      <dgm:t>
        <a:bodyPr/>
        <a:lstStyle/>
        <a:p>
          <a:endParaRPr lang="fr-FR"/>
        </a:p>
      </dgm:t>
    </dgm:pt>
    <dgm:pt modelId="{949EC15B-7221-466F-A5A3-2989F3264099}" type="sibTrans" cxnId="{AD23C273-ABC0-49A4-8314-2D81AA700AE1}">
      <dgm:prSet/>
      <dgm:spPr/>
      <dgm:t>
        <a:bodyPr/>
        <a:lstStyle/>
        <a:p>
          <a:endParaRPr lang="fr-FR"/>
        </a:p>
      </dgm:t>
    </dgm:pt>
    <dgm:pt modelId="{03E2620A-4400-4508-94C2-6C3FBB94B6A1}">
      <dgm:prSet phldrT="[Texte]" custT="1"/>
      <dgm:spPr/>
      <dgm:t>
        <a:bodyPr/>
        <a:lstStyle/>
        <a:p>
          <a:r>
            <a:rPr lang="fr-FR" sz="2100" b="1" dirty="0" smtClean="0">
              <a:solidFill>
                <a:schemeClr val="tx2"/>
              </a:solidFill>
              <a:latin typeface="Calibri" pitchFamily="34" charset="0"/>
            </a:rPr>
            <a:t>Animation du réseau des Administrateurs de l’Insee</a:t>
          </a:r>
          <a:endParaRPr lang="fr-FR" sz="2100" b="1" dirty="0">
            <a:solidFill>
              <a:schemeClr val="tx2"/>
            </a:solidFill>
          </a:endParaRPr>
        </a:p>
      </dgm:t>
    </dgm:pt>
    <dgm:pt modelId="{91A05514-148C-422C-A440-8091516DB8A2}" type="parTrans" cxnId="{452A0B31-E613-45A9-A084-8DDB559703E7}">
      <dgm:prSet/>
      <dgm:spPr/>
      <dgm:t>
        <a:bodyPr/>
        <a:lstStyle/>
        <a:p>
          <a:endParaRPr lang="fr-FR"/>
        </a:p>
      </dgm:t>
    </dgm:pt>
    <dgm:pt modelId="{504B173D-8BDA-4EA0-8FB3-F36A561DAEBE}" type="sibTrans" cxnId="{452A0B31-E613-45A9-A084-8DDB559703E7}">
      <dgm:prSet/>
      <dgm:spPr/>
      <dgm:t>
        <a:bodyPr/>
        <a:lstStyle/>
        <a:p>
          <a:endParaRPr lang="fr-FR"/>
        </a:p>
      </dgm:t>
    </dgm:pt>
    <dgm:pt modelId="{499C5F42-44F7-468F-9728-60A13FF19A85}">
      <dgm:prSet phldrT="[Texte]" custT="1"/>
      <dgm:spPr/>
      <dgm:t>
        <a:bodyPr/>
        <a:lstStyle/>
        <a:p>
          <a:r>
            <a:rPr lang="fr-FR" sz="2100" b="1" dirty="0" smtClean="0">
              <a:solidFill>
                <a:schemeClr val="tx2"/>
              </a:solidFill>
            </a:rPr>
            <a:t>Réflexions sur l’évolution du corps</a:t>
          </a:r>
          <a:endParaRPr lang="fr-FR" sz="2100" b="1" dirty="0">
            <a:solidFill>
              <a:schemeClr val="tx2"/>
            </a:solidFill>
          </a:endParaRPr>
        </a:p>
      </dgm:t>
    </dgm:pt>
    <dgm:pt modelId="{15380F3D-A4B1-4F36-9F01-96A8B6D44AF9}" type="parTrans" cxnId="{58CE4503-0971-49E6-A1FF-F4229B3A4ECD}">
      <dgm:prSet/>
      <dgm:spPr/>
      <dgm:t>
        <a:bodyPr/>
        <a:lstStyle/>
        <a:p>
          <a:endParaRPr lang="fr-FR"/>
        </a:p>
      </dgm:t>
    </dgm:pt>
    <dgm:pt modelId="{5EDEC3C9-1631-4D68-AE94-221665DBBCA8}" type="sibTrans" cxnId="{58CE4503-0971-49E6-A1FF-F4229B3A4ECD}">
      <dgm:prSet/>
      <dgm:spPr/>
      <dgm:t>
        <a:bodyPr/>
        <a:lstStyle/>
        <a:p>
          <a:endParaRPr lang="fr-FR"/>
        </a:p>
      </dgm:t>
    </dgm:pt>
    <dgm:pt modelId="{F8EF2FC7-F610-4E05-8C12-7602FA96D003}">
      <dgm:prSet phldrT="[Texte]" custT="1"/>
      <dgm:spPr/>
      <dgm:t>
        <a:bodyPr/>
        <a:lstStyle/>
        <a:p>
          <a:r>
            <a:rPr lang="fr-FR" sz="2100" b="1" dirty="0" smtClean="0">
              <a:solidFill>
                <a:schemeClr val="tx2"/>
              </a:solidFill>
            </a:rPr>
            <a:t>Echanges d’expériences</a:t>
          </a:r>
          <a:endParaRPr lang="fr-FR" sz="2100" b="1" dirty="0">
            <a:solidFill>
              <a:schemeClr val="tx2"/>
            </a:solidFill>
          </a:endParaRPr>
        </a:p>
      </dgm:t>
    </dgm:pt>
    <dgm:pt modelId="{D293C5A1-7F95-43AD-AD6C-023BDE329E65}" type="parTrans" cxnId="{3B5BDF4E-033A-4FFF-A5C7-14525C96EA3F}">
      <dgm:prSet/>
      <dgm:spPr/>
      <dgm:t>
        <a:bodyPr/>
        <a:lstStyle/>
        <a:p>
          <a:endParaRPr lang="fr-FR"/>
        </a:p>
      </dgm:t>
    </dgm:pt>
    <dgm:pt modelId="{3EDB6A95-A97A-45D6-8E85-BDA1F9D87C1D}" type="sibTrans" cxnId="{3B5BDF4E-033A-4FFF-A5C7-14525C96EA3F}">
      <dgm:prSet/>
      <dgm:spPr/>
      <dgm:t>
        <a:bodyPr/>
        <a:lstStyle/>
        <a:p>
          <a:endParaRPr lang="fr-FR"/>
        </a:p>
      </dgm:t>
    </dgm:pt>
    <dgm:pt modelId="{00F499E4-8C15-460D-B513-06FD30AA7039}">
      <dgm:prSet phldrT="[Texte]" custT="1"/>
      <dgm:spPr/>
      <dgm:t>
        <a:bodyPr/>
        <a:lstStyle/>
        <a:p>
          <a:r>
            <a:rPr lang="fr-FR" sz="2100" b="1" dirty="0" smtClean="0">
              <a:solidFill>
                <a:schemeClr val="tx2"/>
              </a:solidFill>
            </a:rPr>
            <a:t>Conférences :</a:t>
          </a:r>
          <a:r>
            <a:rPr lang="fr-FR" sz="2100" b="0" dirty="0" smtClean="0">
              <a:solidFill>
                <a:schemeClr val="tx2"/>
              </a:solidFill>
            </a:rPr>
            <a:t> « L’ASP, avec Paul Champsaur » / « les projets Homère et </a:t>
          </a:r>
          <a:r>
            <a:rPr lang="fr-FR" sz="2100" b="0" dirty="0" err="1" smtClean="0">
              <a:solidFill>
                <a:schemeClr val="tx2"/>
              </a:solidFill>
            </a:rPr>
            <a:t>Rmès</a:t>
          </a:r>
          <a:r>
            <a:rPr lang="fr-FR" sz="2100" b="0" dirty="0" smtClean="0">
              <a:solidFill>
                <a:schemeClr val="tx2"/>
              </a:solidFill>
            </a:rPr>
            <a:t> »</a:t>
          </a:r>
          <a:endParaRPr lang="fr-FR" sz="2100" b="0" dirty="0">
            <a:solidFill>
              <a:schemeClr val="tx2"/>
            </a:solidFill>
          </a:endParaRPr>
        </a:p>
      </dgm:t>
    </dgm:pt>
    <dgm:pt modelId="{119BCD48-FBD9-4678-831F-BA6B28E99E19}" type="parTrans" cxnId="{CA173F03-A852-4284-9703-5958610E96F8}">
      <dgm:prSet/>
      <dgm:spPr/>
      <dgm:t>
        <a:bodyPr/>
        <a:lstStyle/>
        <a:p>
          <a:endParaRPr lang="fr-FR"/>
        </a:p>
      </dgm:t>
    </dgm:pt>
    <dgm:pt modelId="{80F4B037-BCF2-4875-8F8F-1C855D6D952D}" type="sibTrans" cxnId="{CA173F03-A852-4284-9703-5958610E96F8}">
      <dgm:prSet/>
      <dgm:spPr/>
      <dgm:t>
        <a:bodyPr/>
        <a:lstStyle/>
        <a:p>
          <a:endParaRPr lang="fr-FR"/>
        </a:p>
      </dgm:t>
    </dgm:pt>
    <dgm:pt modelId="{E62ABAAE-6895-495B-9304-2B2E3F474DF9}" type="pres">
      <dgm:prSet presAssocID="{48D8F052-0A62-4FAD-AFE8-C938AF2A991D}" presName="linear" presStyleCnt="0">
        <dgm:presLayoutVars>
          <dgm:dir/>
          <dgm:animLvl val="lvl"/>
          <dgm:resizeHandles val="exact"/>
        </dgm:presLayoutVars>
      </dgm:prSet>
      <dgm:spPr/>
      <dgm:t>
        <a:bodyPr/>
        <a:lstStyle/>
        <a:p>
          <a:endParaRPr lang="fr-FR"/>
        </a:p>
      </dgm:t>
    </dgm:pt>
    <dgm:pt modelId="{6D430458-1431-4074-A5E8-033344A41111}" type="pres">
      <dgm:prSet presAssocID="{EADFBA42-3E4D-4C23-89DF-31B2F82DFF53}" presName="parentLin" presStyleCnt="0"/>
      <dgm:spPr/>
    </dgm:pt>
    <dgm:pt modelId="{F6547F9C-4453-45E9-9AA8-99F0C09042FA}" type="pres">
      <dgm:prSet presAssocID="{EADFBA42-3E4D-4C23-89DF-31B2F82DFF53}" presName="parentLeftMargin" presStyleLbl="node1" presStyleIdx="0" presStyleCnt="1"/>
      <dgm:spPr/>
      <dgm:t>
        <a:bodyPr/>
        <a:lstStyle/>
        <a:p>
          <a:endParaRPr lang="fr-FR"/>
        </a:p>
      </dgm:t>
    </dgm:pt>
    <dgm:pt modelId="{412548DA-DB71-4DED-BD0F-82A644E83661}" type="pres">
      <dgm:prSet presAssocID="{EADFBA42-3E4D-4C23-89DF-31B2F82DFF53}" presName="parentText" presStyleLbl="node1" presStyleIdx="0" presStyleCnt="1" custScaleY="58046" custLinFactNeighborY="-7505">
        <dgm:presLayoutVars>
          <dgm:chMax val="0"/>
          <dgm:bulletEnabled val="1"/>
        </dgm:presLayoutVars>
      </dgm:prSet>
      <dgm:spPr/>
      <dgm:t>
        <a:bodyPr/>
        <a:lstStyle/>
        <a:p>
          <a:endParaRPr lang="fr-FR"/>
        </a:p>
      </dgm:t>
    </dgm:pt>
    <dgm:pt modelId="{0096A0CF-64B6-4C6E-AB43-8011F22BE81A}" type="pres">
      <dgm:prSet presAssocID="{EADFBA42-3E4D-4C23-89DF-31B2F82DFF53}" presName="negativeSpace" presStyleCnt="0"/>
      <dgm:spPr/>
    </dgm:pt>
    <dgm:pt modelId="{C359204C-2CEF-4E8C-8BB0-7936B81D269A}" type="pres">
      <dgm:prSet presAssocID="{EADFBA42-3E4D-4C23-89DF-31B2F82DFF53}" presName="childText" presStyleLbl="conFgAcc1" presStyleIdx="0" presStyleCnt="1" custLinFactNeighborX="-962" custLinFactNeighborY="910">
        <dgm:presLayoutVars>
          <dgm:bulletEnabled val="1"/>
        </dgm:presLayoutVars>
      </dgm:prSet>
      <dgm:spPr/>
      <dgm:t>
        <a:bodyPr/>
        <a:lstStyle/>
        <a:p>
          <a:endParaRPr lang="fr-FR"/>
        </a:p>
      </dgm:t>
    </dgm:pt>
  </dgm:ptLst>
  <dgm:cxnLst>
    <dgm:cxn modelId="{452A0B31-E613-45A9-A084-8DDB559703E7}" srcId="{EADFBA42-3E4D-4C23-89DF-31B2F82DFF53}" destId="{03E2620A-4400-4508-94C2-6C3FBB94B6A1}" srcOrd="0" destOrd="0" parTransId="{91A05514-148C-422C-A440-8091516DB8A2}" sibTransId="{504B173D-8BDA-4EA0-8FB3-F36A561DAEBE}"/>
    <dgm:cxn modelId="{58CE4503-0971-49E6-A1FF-F4229B3A4ECD}" srcId="{EADFBA42-3E4D-4C23-89DF-31B2F82DFF53}" destId="{499C5F42-44F7-468F-9728-60A13FF19A85}" srcOrd="2" destOrd="0" parTransId="{15380F3D-A4B1-4F36-9F01-96A8B6D44AF9}" sibTransId="{5EDEC3C9-1631-4D68-AE94-221665DBBCA8}"/>
    <dgm:cxn modelId="{AD23C273-ABC0-49A4-8314-2D81AA700AE1}" srcId="{48D8F052-0A62-4FAD-AFE8-C938AF2A991D}" destId="{EADFBA42-3E4D-4C23-89DF-31B2F82DFF53}" srcOrd="0" destOrd="0" parTransId="{4D8A8F19-B4A6-4100-A7FB-0998754E1965}" sibTransId="{949EC15B-7221-466F-A5A3-2989F3264099}"/>
    <dgm:cxn modelId="{FF9E66F4-06E3-41B5-81D5-7EB7183801E7}" type="presOf" srcId="{03E2620A-4400-4508-94C2-6C3FBB94B6A1}" destId="{C359204C-2CEF-4E8C-8BB0-7936B81D269A}" srcOrd="0" destOrd="0" presId="urn:microsoft.com/office/officeart/2005/8/layout/list1"/>
    <dgm:cxn modelId="{FAAD1421-86C5-4160-849C-4629D56795DD}" type="presOf" srcId="{48D8F052-0A62-4FAD-AFE8-C938AF2A991D}" destId="{E62ABAAE-6895-495B-9304-2B2E3F474DF9}" srcOrd="0" destOrd="0" presId="urn:microsoft.com/office/officeart/2005/8/layout/list1"/>
    <dgm:cxn modelId="{BAAF927C-FB95-4121-AE69-4A94A7B19894}" type="presOf" srcId="{F8EF2FC7-F610-4E05-8C12-7602FA96D003}" destId="{C359204C-2CEF-4E8C-8BB0-7936B81D269A}" srcOrd="0" destOrd="1" presId="urn:microsoft.com/office/officeart/2005/8/layout/list1"/>
    <dgm:cxn modelId="{3B5BDF4E-033A-4FFF-A5C7-14525C96EA3F}" srcId="{EADFBA42-3E4D-4C23-89DF-31B2F82DFF53}" destId="{F8EF2FC7-F610-4E05-8C12-7602FA96D003}" srcOrd="1" destOrd="0" parTransId="{D293C5A1-7F95-43AD-AD6C-023BDE329E65}" sibTransId="{3EDB6A95-A97A-45D6-8E85-BDA1F9D87C1D}"/>
    <dgm:cxn modelId="{CA173F03-A852-4284-9703-5958610E96F8}" srcId="{EADFBA42-3E4D-4C23-89DF-31B2F82DFF53}" destId="{00F499E4-8C15-460D-B513-06FD30AA7039}" srcOrd="3" destOrd="0" parTransId="{119BCD48-FBD9-4678-831F-BA6B28E99E19}" sibTransId="{80F4B037-BCF2-4875-8F8F-1C855D6D952D}"/>
    <dgm:cxn modelId="{3BDBDD9B-B621-4326-AB29-3C960785EF09}" type="presOf" srcId="{EADFBA42-3E4D-4C23-89DF-31B2F82DFF53}" destId="{F6547F9C-4453-45E9-9AA8-99F0C09042FA}" srcOrd="0" destOrd="0" presId="urn:microsoft.com/office/officeart/2005/8/layout/list1"/>
    <dgm:cxn modelId="{4BBF91FA-EE0D-4D0E-BA0E-D2C3BE8E8706}" type="presOf" srcId="{EADFBA42-3E4D-4C23-89DF-31B2F82DFF53}" destId="{412548DA-DB71-4DED-BD0F-82A644E83661}" srcOrd="1" destOrd="0" presId="urn:microsoft.com/office/officeart/2005/8/layout/list1"/>
    <dgm:cxn modelId="{004AB672-C175-4C5F-9799-BE59FDC66B78}" type="presOf" srcId="{00F499E4-8C15-460D-B513-06FD30AA7039}" destId="{C359204C-2CEF-4E8C-8BB0-7936B81D269A}" srcOrd="0" destOrd="3" presId="urn:microsoft.com/office/officeart/2005/8/layout/list1"/>
    <dgm:cxn modelId="{BB79F1F1-AF89-4FC5-AF79-68D99B41F05B}" type="presOf" srcId="{499C5F42-44F7-468F-9728-60A13FF19A85}" destId="{C359204C-2CEF-4E8C-8BB0-7936B81D269A}" srcOrd="0" destOrd="2" presId="urn:microsoft.com/office/officeart/2005/8/layout/list1"/>
    <dgm:cxn modelId="{4D0DD120-4C71-4FF0-A7C4-0B32974E23AA}" type="presParOf" srcId="{E62ABAAE-6895-495B-9304-2B2E3F474DF9}" destId="{6D430458-1431-4074-A5E8-033344A41111}" srcOrd="0" destOrd="0" presId="urn:microsoft.com/office/officeart/2005/8/layout/list1"/>
    <dgm:cxn modelId="{AC9E35CD-1C37-47FB-838A-A3A14F8B5251}" type="presParOf" srcId="{6D430458-1431-4074-A5E8-033344A41111}" destId="{F6547F9C-4453-45E9-9AA8-99F0C09042FA}" srcOrd="0" destOrd="0" presId="urn:microsoft.com/office/officeart/2005/8/layout/list1"/>
    <dgm:cxn modelId="{B435C790-5E17-40CB-9C2A-D19BE67D12D4}" type="presParOf" srcId="{6D430458-1431-4074-A5E8-033344A41111}" destId="{412548DA-DB71-4DED-BD0F-82A644E83661}" srcOrd="1" destOrd="0" presId="urn:microsoft.com/office/officeart/2005/8/layout/list1"/>
    <dgm:cxn modelId="{3E90CF8E-3FF7-4E46-84E4-DD0693086976}" type="presParOf" srcId="{E62ABAAE-6895-495B-9304-2B2E3F474DF9}" destId="{0096A0CF-64B6-4C6E-AB43-8011F22BE81A}" srcOrd="1" destOrd="0" presId="urn:microsoft.com/office/officeart/2005/8/layout/list1"/>
    <dgm:cxn modelId="{E0EDF5F5-BE2A-4CDA-A84D-775C33585BED}" type="presParOf" srcId="{E62ABAAE-6895-495B-9304-2B2E3F474DF9}" destId="{C359204C-2CEF-4E8C-8BB0-7936B81D269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8D8F052-0A62-4FAD-AFE8-C938AF2A991D}" type="doc">
      <dgm:prSet loTypeId="urn:microsoft.com/office/officeart/2005/8/layout/list1" loCatId="list" qsTypeId="urn:microsoft.com/office/officeart/2005/8/quickstyle/3d1" qsCatId="3D" csTypeId="urn:microsoft.com/office/officeart/2005/8/colors/accent1_2#8" csCatId="accent1" phldr="1"/>
      <dgm:spPr/>
      <dgm:t>
        <a:bodyPr/>
        <a:lstStyle/>
        <a:p>
          <a:endParaRPr lang="fr-FR"/>
        </a:p>
      </dgm:t>
    </dgm:pt>
    <dgm:pt modelId="{EADFBA42-3E4D-4C23-89DF-31B2F82DFF53}">
      <dgm:prSet phldrT="[Texte]" custT="1"/>
      <dgm:spPr/>
      <dgm:t>
        <a:bodyPr/>
        <a:lstStyle/>
        <a:p>
          <a:r>
            <a:rPr lang="fr-FR" sz="3200" dirty="0" smtClean="0"/>
            <a:t>ENSAE Business </a:t>
          </a:r>
          <a:r>
            <a:rPr lang="fr-FR" sz="3200" dirty="0" err="1" smtClean="0"/>
            <a:t>Angels</a:t>
          </a:r>
          <a:r>
            <a:rPr lang="fr-FR" sz="3200" dirty="0" smtClean="0"/>
            <a:t> et Entrepreneurs</a:t>
          </a:r>
          <a:endParaRPr lang="fr-FR" sz="3200" dirty="0"/>
        </a:p>
      </dgm:t>
    </dgm:pt>
    <dgm:pt modelId="{4D8A8F19-B4A6-4100-A7FB-0998754E1965}" type="parTrans" cxnId="{AD23C273-ABC0-49A4-8314-2D81AA700AE1}">
      <dgm:prSet/>
      <dgm:spPr/>
      <dgm:t>
        <a:bodyPr/>
        <a:lstStyle/>
        <a:p>
          <a:endParaRPr lang="fr-FR"/>
        </a:p>
      </dgm:t>
    </dgm:pt>
    <dgm:pt modelId="{949EC15B-7221-466F-A5A3-2989F3264099}" type="sibTrans" cxnId="{AD23C273-ABC0-49A4-8314-2D81AA700AE1}">
      <dgm:prSet/>
      <dgm:spPr/>
      <dgm:t>
        <a:bodyPr/>
        <a:lstStyle/>
        <a:p>
          <a:endParaRPr lang="fr-FR"/>
        </a:p>
      </dgm:t>
    </dgm:pt>
    <dgm:pt modelId="{EA52C0F9-92B6-4BDB-9BA7-1C4DF502F179}">
      <dgm:prSet phldrT="[Texte]" custT="1"/>
      <dgm:spPr/>
      <dgm:t>
        <a:bodyPr/>
        <a:lstStyle/>
        <a:p>
          <a:endParaRPr lang="fr-FR" sz="2100" b="1" dirty="0">
            <a:solidFill>
              <a:schemeClr val="tx2"/>
            </a:solidFill>
          </a:endParaRPr>
        </a:p>
      </dgm:t>
    </dgm:pt>
    <dgm:pt modelId="{616C4A18-E26D-4F85-B86B-2E925E8C264A}" type="sibTrans" cxnId="{3BBFCE5F-AB2B-4BC0-86E2-0A958735A498}">
      <dgm:prSet/>
      <dgm:spPr/>
      <dgm:t>
        <a:bodyPr/>
        <a:lstStyle/>
        <a:p>
          <a:endParaRPr lang="fr-FR"/>
        </a:p>
      </dgm:t>
    </dgm:pt>
    <dgm:pt modelId="{83302D2B-63EC-4FA8-9987-E458823E3FE8}" type="parTrans" cxnId="{3BBFCE5F-AB2B-4BC0-86E2-0A958735A498}">
      <dgm:prSet/>
      <dgm:spPr/>
      <dgm:t>
        <a:bodyPr/>
        <a:lstStyle/>
        <a:p>
          <a:endParaRPr lang="fr-FR"/>
        </a:p>
      </dgm:t>
    </dgm:pt>
    <dgm:pt modelId="{03E2620A-4400-4508-94C2-6C3FBB94B6A1}">
      <dgm:prSet phldrT="[Texte]" custT="1"/>
      <dgm:spPr/>
      <dgm:t>
        <a:bodyPr/>
        <a:lstStyle/>
        <a:p>
          <a:r>
            <a:rPr lang="fr-FR" sz="2100" b="1" dirty="0" smtClean="0">
              <a:solidFill>
                <a:schemeClr val="tx2"/>
              </a:solidFill>
            </a:rPr>
            <a:t>Espace de rencontre entre les </a:t>
          </a:r>
          <a:r>
            <a:rPr lang="fr-FR" sz="2100" b="1" dirty="0" err="1" smtClean="0">
              <a:solidFill>
                <a:schemeClr val="tx2"/>
              </a:solidFill>
            </a:rPr>
            <a:t>Alumni</a:t>
          </a:r>
          <a:r>
            <a:rPr lang="fr-FR" sz="2100" b="1" dirty="0" smtClean="0">
              <a:solidFill>
                <a:schemeClr val="tx2"/>
              </a:solidFill>
            </a:rPr>
            <a:t>, les entrepreneurs et les investisseurs</a:t>
          </a:r>
          <a:endParaRPr lang="fr-FR" sz="2100" b="1" dirty="0">
            <a:solidFill>
              <a:schemeClr val="tx2"/>
            </a:solidFill>
          </a:endParaRPr>
        </a:p>
      </dgm:t>
    </dgm:pt>
    <dgm:pt modelId="{504B173D-8BDA-4EA0-8FB3-F36A561DAEBE}" type="sibTrans" cxnId="{452A0B31-E613-45A9-A084-8DDB559703E7}">
      <dgm:prSet/>
      <dgm:spPr/>
      <dgm:t>
        <a:bodyPr/>
        <a:lstStyle/>
        <a:p>
          <a:endParaRPr lang="fr-FR"/>
        </a:p>
      </dgm:t>
    </dgm:pt>
    <dgm:pt modelId="{91A05514-148C-422C-A440-8091516DB8A2}" type="parTrans" cxnId="{452A0B31-E613-45A9-A084-8DDB559703E7}">
      <dgm:prSet/>
      <dgm:spPr/>
      <dgm:t>
        <a:bodyPr/>
        <a:lstStyle/>
        <a:p>
          <a:endParaRPr lang="fr-FR"/>
        </a:p>
      </dgm:t>
    </dgm:pt>
    <dgm:pt modelId="{0BE2314F-4DE2-48B8-90A9-85DCE62BFDBD}">
      <dgm:prSet phldrT="[Texte]" custT="1"/>
      <dgm:spPr/>
      <dgm:t>
        <a:bodyPr/>
        <a:lstStyle/>
        <a:p>
          <a:r>
            <a:rPr lang="fr-FR" sz="2100" b="1" dirty="0" smtClean="0">
              <a:solidFill>
                <a:schemeClr val="tx2"/>
              </a:solidFill>
            </a:rPr>
            <a:t>En 2012 : </a:t>
          </a:r>
          <a:r>
            <a:rPr lang="fr-FR" sz="2100" b="0" dirty="0" smtClean="0">
              <a:solidFill>
                <a:schemeClr val="tx2"/>
              </a:solidFill>
            </a:rPr>
            <a:t>35 projets instruits, 30 présentés, 5 financés</a:t>
          </a:r>
          <a:endParaRPr lang="fr-FR" sz="2100" b="0" dirty="0">
            <a:solidFill>
              <a:schemeClr val="tx2"/>
            </a:solidFill>
          </a:endParaRPr>
        </a:p>
      </dgm:t>
    </dgm:pt>
    <dgm:pt modelId="{3BE24358-2170-433A-9A2F-CCDE9D4AACB1}" type="sibTrans" cxnId="{734AE817-1AC9-4FA8-91FF-87A88686E29B}">
      <dgm:prSet/>
      <dgm:spPr/>
      <dgm:t>
        <a:bodyPr/>
        <a:lstStyle/>
        <a:p>
          <a:endParaRPr lang="fr-FR"/>
        </a:p>
      </dgm:t>
    </dgm:pt>
    <dgm:pt modelId="{8547262F-14D8-4D09-9B68-ABD8FBC6A2E7}" type="parTrans" cxnId="{734AE817-1AC9-4FA8-91FF-87A88686E29B}">
      <dgm:prSet/>
      <dgm:spPr/>
      <dgm:t>
        <a:bodyPr/>
        <a:lstStyle/>
        <a:p>
          <a:endParaRPr lang="fr-FR"/>
        </a:p>
      </dgm:t>
    </dgm:pt>
    <dgm:pt modelId="{7DEE6B4E-3C79-4696-A6E3-AB8EF7B98DE0}">
      <dgm:prSet phldrT="[Texte]" custT="1"/>
      <dgm:spPr/>
      <dgm:t>
        <a:bodyPr/>
        <a:lstStyle/>
        <a:p>
          <a:r>
            <a:rPr lang="fr-FR" sz="2100" b="1" dirty="0" smtClean="0">
              <a:solidFill>
                <a:schemeClr val="tx2"/>
              </a:solidFill>
            </a:rPr>
            <a:t>Contribution au développement des PME en devenir : </a:t>
          </a:r>
          <a:r>
            <a:rPr lang="fr-FR" sz="2100" b="0" dirty="0" smtClean="0">
              <a:solidFill>
                <a:schemeClr val="tx2"/>
              </a:solidFill>
            </a:rPr>
            <a:t>assistance pour optimiser les projets et/ou investissement</a:t>
          </a:r>
          <a:endParaRPr lang="fr-FR" sz="2100" b="0" dirty="0">
            <a:solidFill>
              <a:schemeClr val="tx2"/>
            </a:solidFill>
          </a:endParaRPr>
        </a:p>
      </dgm:t>
    </dgm:pt>
    <dgm:pt modelId="{5AF7B1E0-42DE-41EA-BA31-D1E1AD7C169D}" type="sibTrans" cxnId="{310D9DF5-1043-4050-945E-5A83AC6A4FDC}">
      <dgm:prSet/>
      <dgm:spPr/>
      <dgm:t>
        <a:bodyPr/>
        <a:lstStyle/>
        <a:p>
          <a:endParaRPr lang="fr-FR"/>
        </a:p>
      </dgm:t>
    </dgm:pt>
    <dgm:pt modelId="{D1BE90BB-D38F-4C70-89E4-FBCEC145EA11}" type="parTrans" cxnId="{310D9DF5-1043-4050-945E-5A83AC6A4FDC}">
      <dgm:prSet/>
      <dgm:spPr/>
      <dgm:t>
        <a:bodyPr/>
        <a:lstStyle/>
        <a:p>
          <a:endParaRPr lang="fr-FR"/>
        </a:p>
      </dgm:t>
    </dgm:pt>
    <dgm:pt modelId="{E62ABAAE-6895-495B-9304-2B2E3F474DF9}" type="pres">
      <dgm:prSet presAssocID="{48D8F052-0A62-4FAD-AFE8-C938AF2A991D}" presName="linear" presStyleCnt="0">
        <dgm:presLayoutVars>
          <dgm:dir/>
          <dgm:animLvl val="lvl"/>
          <dgm:resizeHandles val="exact"/>
        </dgm:presLayoutVars>
      </dgm:prSet>
      <dgm:spPr/>
      <dgm:t>
        <a:bodyPr/>
        <a:lstStyle/>
        <a:p>
          <a:endParaRPr lang="fr-FR"/>
        </a:p>
      </dgm:t>
    </dgm:pt>
    <dgm:pt modelId="{6D430458-1431-4074-A5E8-033344A41111}" type="pres">
      <dgm:prSet presAssocID="{EADFBA42-3E4D-4C23-89DF-31B2F82DFF53}" presName="parentLin" presStyleCnt="0"/>
      <dgm:spPr/>
    </dgm:pt>
    <dgm:pt modelId="{F6547F9C-4453-45E9-9AA8-99F0C09042FA}" type="pres">
      <dgm:prSet presAssocID="{EADFBA42-3E4D-4C23-89DF-31B2F82DFF53}" presName="parentLeftMargin" presStyleLbl="node1" presStyleIdx="0" presStyleCnt="1"/>
      <dgm:spPr/>
      <dgm:t>
        <a:bodyPr/>
        <a:lstStyle/>
        <a:p>
          <a:endParaRPr lang="fr-FR"/>
        </a:p>
      </dgm:t>
    </dgm:pt>
    <dgm:pt modelId="{412548DA-DB71-4DED-BD0F-82A644E83661}" type="pres">
      <dgm:prSet presAssocID="{EADFBA42-3E4D-4C23-89DF-31B2F82DFF53}" presName="parentText" presStyleLbl="node1" presStyleIdx="0" presStyleCnt="1" custScaleY="58046" custLinFactNeighborY="-7505">
        <dgm:presLayoutVars>
          <dgm:chMax val="0"/>
          <dgm:bulletEnabled val="1"/>
        </dgm:presLayoutVars>
      </dgm:prSet>
      <dgm:spPr/>
      <dgm:t>
        <a:bodyPr/>
        <a:lstStyle/>
        <a:p>
          <a:endParaRPr lang="fr-FR"/>
        </a:p>
      </dgm:t>
    </dgm:pt>
    <dgm:pt modelId="{0096A0CF-64B6-4C6E-AB43-8011F22BE81A}" type="pres">
      <dgm:prSet presAssocID="{EADFBA42-3E4D-4C23-89DF-31B2F82DFF53}" presName="negativeSpace" presStyleCnt="0"/>
      <dgm:spPr/>
    </dgm:pt>
    <dgm:pt modelId="{C359204C-2CEF-4E8C-8BB0-7936B81D269A}" type="pres">
      <dgm:prSet presAssocID="{EADFBA42-3E4D-4C23-89DF-31B2F82DFF53}" presName="childText" presStyleLbl="conFgAcc1" presStyleIdx="0" presStyleCnt="1" custScaleY="86712" custLinFactNeighborX="-962" custLinFactNeighborY="910">
        <dgm:presLayoutVars>
          <dgm:bulletEnabled val="1"/>
        </dgm:presLayoutVars>
      </dgm:prSet>
      <dgm:spPr/>
      <dgm:t>
        <a:bodyPr/>
        <a:lstStyle/>
        <a:p>
          <a:endParaRPr lang="fr-FR"/>
        </a:p>
      </dgm:t>
    </dgm:pt>
  </dgm:ptLst>
  <dgm:cxnLst>
    <dgm:cxn modelId="{452A0B31-E613-45A9-A084-8DDB559703E7}" srcId="{EADFBA42-3E4D-4C23-89DF-31B2F82DFF53}" destId="{03E2620A-4400-4508-94C2-6C3FBB94B6A1}" srcOrd="0" destOrd="0" parTransId="{91A05514-148C-422C-A440-8091516DB8A2}" sibTransId="{504B173D-8BDA-4EA0-8FB3-F36A561DAEBE}"/>
    <dgm:cxn modelId="{3BBFCE5F-AB2B-4BC0-86E2-0A958735A498}" srcId="{EADFBA42-3E4D-4C23-89DF-31B2F82DFF53}" destId="{EA52C0F9-92B6-4BDB-9BA7-1C4DF502F179}" srcOrd="3" destOrd="0" parTransId="{83302D2B-63EC-4FA8-9987-E458823E3FE8}" sibTransId="{616C4A18-E26D-4F85-B86B-2E925E8C264A}"/>
    <dgm:cxn modelId="{988BE958-713B-400F-98AD-09608BB5A918}" type="presOf" srcId="{48D8F052-0A62-4FAD-AFE8-C938AF2A991D}" destId="{E62ABAAE-6895-495B-9304-2B2E3F474DF9}" srcOrd="0" destOrd="0" presId="urn:microsoft.com/office/officeart/2005/8/layout/list1"/>
    <dgm:cxn modelId="{5F88A893-E3A3-4CF8-AEFF-C225DB8E7875}" type="presOf" srcId="{7DEE6B4E-3C79-4696-A6E3-AB8EF7B98DE0}" destId="{C359204C-2CEF-4E8C-8BB0-7936B81D269A}" srcOrd="0" destOrd="1" presId="urn:microsoft.com/office/officeart/2005/8/layout/list1"/>
    <dgm:cxn modelId="{AD23C273-ABC0-49A4-8314-2D81AA700AE1}" srcId="{48D8F052-0A62-4FAD-AFE8-C938AF2A991D}" destId="{EADFBA42-3E4D-4C23-89DF-31B2F82DFF53}" srcOrd="0" destOrd="0" parTransId="{4D8A8F19-B4A6-4100-A7FB-0998754E1965}" sibTransId="{949EC15B-7221-466F-A5A3-2989F3264099}"/>
    <dgm:cxn modelId="{CF0717D8-2EFC-4C46-B22B-5D3A025D77EB}" type="presOf" srcId="{EADFBA42-3E4D-4C23-89DF-31B2F82DFF53}" destId="{412548DA-DB71-4DED-BD0F-82A644E83661}" srcOrd="1" destOrd="0" presId="urn:microsoft.com/office/officeart/2005/8/layout/list1"/>
    <dgm:cxn modelId="{79C1539C-EFE4-4BD4-A172-6D4159D26394}" type="presOf" srcId="{EADFBA42-3E4D-4C23-89DF-31B2F82DFF53}" destId="{F6547F9C-4453-45E9-9AA8-99F0C09042FA}" srcOrd="0" destOrd="0" presId="urn:microsoft.com/office/officeart/2005/8/layout/list1"/>
    <dgm:cxn modelId="{734AE817-1AC9-4FA8-91FF-87A88686E29B}" srcId="{EADFBA42-3E4D-4C23-89DF-31B2F82DFF53}" destId="{0BE2314F-4DE2-48B8-90A9-85DCE62BFDBD}" srcOrd="2" destOrd="0" parTransId="{8547262F-14D8-4D09-9B68-ABD8FBC6A2E7}" sibTransId="{3BE24358-2170-433A-9A2F-CCDE9D4AACB1}"/>
    <dgm:cxn modelId="{EA390CF7-9AFC-45B0-8E2B-1244DA963775}" type="presOf" srcId="{EA52C0F9-92B6-4BDB-9BA7-1C4DF502F179}" destId="{C359204C-2CEF-4E8C-8BB0-7936B81D269A}" srcOrd="0" destOrd="3" presId="urn:microsoft.com/office/officeart/2005/8/layout/list1"/>
    <dgm:cxn modelId="{310D9DF5-1043-4050-945E-5A83AC6A4FDC}" srcId="{EADFBA42-3E4D-4C23-89DF-31B2F82DFF53}" destId="{7DEE6B4E-3C79-4696-A6E3-AB8EF7B98DE0}" srcOrd="1" destOrd="0" parTransId="{D1BE90BB-D38F-4C70-89E4-FBCEC145EA11}" sibTransId="{5AF7B1E0-42DE-41EA-BA31-D1E1AD7C169D}"/>
    <dgm:cxn modelId="{79277B51-9CAE-4066-AE0C-550CC7F28021}" type="presOf" srcId="{03E2620A-4400-4508-94C2-6C3FBB94B6A1}" destId="{C359204C-2CEF-4E8C-8BB0-7936B81D269A}" srcOrd="0" destOrd="0" presId="urn:microsoft.com/office/officeart/2005/8/layout/list1"/>
    <dgm:cxn modelId="{9E122243-5A5D-4D82-9FA6-AE75CCF23ED9}" type="presOf" srcId="{0BE2314F-4DE2-48B8-90A9-85DCE62BFDBD}" destId="{C359204C-2CEF-4E8C-8BB0-7936B81D269A}" srcOrd="0" destOrd="2" presId="urn:microsoft.com/office/officeart/2005/8/layout/list1"/>
    <dgm:cxn modelId="{D11F5057-E0EA-423E-A836-3CFE553953B8}" type="presParOf" srcId="{E62ABAAE-6895-495B-9304-2B2E3F474DF9}" destId="{6D430458-1431-4074-A5E8-033344A41111}" srcOrd="0" destOrd="0" presId="urn:microsoft.com/office/officeart/2005/8/layout/list1"/>
    <dgm:cxn modelId="{6405936E-0582-4EF6-9978-B1136158D5E3}" type="presParOf" srcId="{6D430458-1431-4074-A5E8-033344A41111}" destId="{F6547F9C-4453-45E9-9AA8-99F0C09042FA}" srcOrd="0" destOrd="0" presId="urn:microsoft.com/office/officeart/2005/8/layout/list1"/>
    <dgm:cxn modelId="{CEA46289-4852-429D-99C9-2F79834B194C}" type="presParOf" srcId="{6D430458-1431-4074-A5E8-033344A41111}" destId="{412548DA-DB71-4DED-BD0F-82A644E83661}" srcOrd="1" destOrd="0" presId="urn:microsoft.com/office/officeart/2005/8/layout/list1"/>
    <dgm:cxn modelId="{96BE3F60-85B9-4E35-92C2-7198A56BF364}" type="presParOf" srcId="{E62ABAAE-6895-495B-9304-2B2E3F474DF9}" destId="{0096A0CF-64B6-4C6E-AB43-8011F22BE81A}" srcOrd="1" destOrd="0" presId="urn:microsoft.com/office/officeart/2005/8/layout/list1"/>
    <dgm:cxn modelId="{1F477D65-4C55-4BA3-AB73-7424143AD139}" type="presParOf" srcId="{E62ABAAE-6895-495B-9304-2B2E3F474DF9}" destId="{C359204C-2CEF-4E8C-8BB0-7936B81D269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D8F052-0A62-4FAD-AFE8-C938AF2A991D}" type="doc">
      <dgm:prSet loTypeId="urn:microsoft.com/office/officeart/2005/8/layout/list1" loCatId="list" qsTypeId="urn:microsoft.com/office/officeart/2005/8/quickstyle/3d1" qsCatId="3D" csTypeId="urn:microsoft.com/office/officeart/2005/8/colors/accent1_2#8" csCatId="accent1" phldr="1"/>
      <dgm:spPr/>
      <dgm:t>
        <a:bodyPr/>
        <a:lstStyle/>
        <a:p>
          <a:endParaRPr lang="fr-FR"/>
        </a:p>
      </dgm:t>
    </dgm:pt>
    <dgm:pt modelId="{EADFBA42-3E4D-4C23-89DF-31B2F82DFF53}">
      <dgm:prSet phldrT="[Texte]" custT="1"/>
      <dgm:spPr/>
      <dgm:t>
        <a:bodyPr/>
        <a:lstStyle/>
        <a:p>
          <a:pPr algn="ctr"/>
          <a:r>
            <a:rPr lang="fr-FR" sz="3600" dirty="0" smtClean="0">
              <a:solidFill>
                <a:schemeClr val="bg1"/>
              </a:solidFill>
              <a:latin typeface="Calibri" pitchFamily="34" charset="0"/>
            </a:rPr>
            <a:t>Objectifs 2013 -2014</a:t>
          </a:r>
          <a:endParaRPr lang="fr-FR" sz="3600" dirty="0"/>
        </a:p>
      </dgm:t>
    </dgm:pt>
    <dgm:pt modelId="{4D8A8F19-B4A6-4100-A7FB-0998754E1965}" type="parTrans" cxnId="{AD23C273-ABC0-49A4-8314-2D81AA700AE1}">
      <dgm:prSet/>
      <dgm:spPr/>
      <dgm:t>
        <a:bodyPr/>
        <a:lstStyle/>
        <a:p>
          <a:endParaRPr lang="fr-FR"/>
        </a:p>
      </dgm:t>
    </dgm:pt>
    <dgm:pt modelId="{949EC15B-7221-466F-A5A3-2989F3264099}" type="sibTrans" cxnId="{AD23C273-ABC0-49A4-8314-2D81AA700AE1}">
      <dgm:prSet/>
      <dgm:spPr/>
      <dgm:t>
        <a:bodyPr/>
        <a:lstStyle/>
        <a:p>
          <a:endParaRPr lang="fr-FR"/>
        </a:p>
      </dgm:t>
    </dgm:pt>
    <dgm:pt modelId="{03E2620A-4400-4508-94C2-6C3FBB94B6A1}">
      <dgm:prSet phldrT="[Texte]" custT="1"/>
      <dgm:spPr/>
      <dgm:t>
        <a:bodyPr/>
        <a:lstStyle/>
        <a:p>
          <a:pPr algn="ctr"/>
          <a:r>
            <a:rPr lang="fr-FR" sz="2100" b="1" i="0" dirty="0" smtClean="0">
              <a:solidFill>
                <a:schemeClr val="tx2"/>
              </a:solidFill>
            </a:rPr>
            <a:t>Consolider la santé financière de l'Association</a:t>
          </a:r>
          <a:endParaRPr lang="fr-FR" sz="2100" b="1" i="0" dirty="0">
            <a:solidFill>
              <a:schemeClr val="tx2"/>
            </a:solidFill>
          </a:endParaRPr>
        </a:p>
      </dgm:t>
    </dgm:pt>
    <dgm:pt modelId="{91A05514-148C-422C-A440-8091516DB8A2}" type="parTrans" cxnId="{452A0B31-E613-45A9-A084-8DDB559703E7}">
      <dgm:prSet/>
      <dgm:spPr/>
      <dgm:t>
        <a:bodyPr/>
        <a:lstStyle/>
        <a:p>
          <a:endParaRPr lang="fr-FR"/>
        </a:p>
      </dgm:t>
    </dgm:pt>
    <dgm:pt modelId="{504B173D-8BDA-4EA0-8FB3-F36A561DAEBE}" type="sibTrans" cxnId="{452A0B31-E613-45A9-A084-8DDB559703E7}">
      <dgm:prSet/>
      <dgm:spPr/>
      <dgm:t>
        <a:bodyPr/>
        <a:lstStyle/>
        <a:p>
          <a:endParaRPr lang="fr-FR"/>
        </a:p>
      </dgm:t>
    </dgm:pt>
    <dgm:pt modelId="{3E4C3BE2-57D9-4C2F-8682-C443B8EC5F0D}">
      <dgm:prSet phldrT="[Texte]" custT="1"/>
      <dgm:spPr/>
      <dgm:t>
        <a:bodyPr/>
        <a:lstStyle/>
        <a:p>
          <a:pPr algn="ctr"/>
          <a:r>
            <a:rPr lang="fr-FR" sz="2100" b="1" dirty="0" smtClean="0">
              <a:solidFill>
                <a:schemeClr val="tx2"/>
              </a:solidFill>
            </a:rPr>
            <a:t>Développer les services aux </a:t>
          </a:r>
          <a:r>
            <a:rPr lang="fr-FR" sz="2100" b="1" dirty="0" err="1" smtClean="0">
              <a:solidFill>
                <a:schemeClr val="tx2"/>
              </a:solidFill>
            </a:rPr>
            <a:t>Alumni</a:t>
          </a:r>
          <a:r>
            <a:rPr lang="fr-FR" sz="2100" b="1" dirty="0" smtClean="0">
              <a:solidFill>
                <a:schemeClr val="tx2"/>
              </a:solidFill>
            </a:rPr>
            <a:t> / étudiants</a:t>
          </a:r>
          <a:endParaRPr lang="fr-FR" sz="2100" b="1" dirty="0">
            <a:solidFill>
              <a:schemeClr val="tx2"/>
            </a:solidFill>
          </a:endParaRPr>
        </a:p>
      </dgm:t>
    </dgm:pt>
    <dgm:pt modelId="{4291E830-5427-4431-80D1-492B14E5AED8}" type="parTrans" cxnId="{477BD426-BF73-4A43-8F8B-49ED3911612E}">
      <dgm:prSet/>
      <dgm:spPr/>
      <dgm:t>
        <a:bodyPr/>
        <a:lstStyle/>
        <a:p>
          <a:endParaRPr lang="en-GB"/>
        </a:p>
      </dgm:t>
    </dgm:pt>
    <dgm:pt modelId="{F2687A47-2E9B-44F5-9579-A411B334FE87}" type="sibTrans" cxnId="{477BD426-BF73-4A43-8F8B-49ED3911612E}">
      <dgm:prSet/>
      <dgm:spPr/>
      <dgm:t>
        <a:bodyPr/>
        <a:lstStyle/>
        <a:p>
          <a:endParaRPr lang="en-GB"/>
        </a:p>
      </dgm:t>
    </dgm:pt>
    <dgm:pt modelId="{D7CA82D5-0DE5-4A76-93AF-F6C51E75F65A}">
      <dgm:prSet phldrT="[Texte]" custT="1"/>
      <dgm:spPr/>
      <dgm:t>
        <a:bodyPr/>
        <a:lstStyle/>
        <a:p>
          <a:pPr algn="ctr"/>
          <a:r>
            <a:rPr lang="fr-FR" sz="2100" b="1" dirty="0" smtClean="0">
              <a:solidFill>
                <a:schemeClr val="tx2"/>
              </a:solidFill>
            </a:rPr>
            <a:t>Développer les liens - réseaux</a:t>
          </a:r>
          <a:endParaRPr lang="fr-FR" sz="2100" b="1" dirty="0">
            <a:solidFill>
              <a:schemeClr val="tx2"/>
            </a:solidFill>
          </a:endParaRPr>
        </a:p>
      </dgm:t>
    </dgm:pt>
    <dgm:pt modelId="{D5F0893C-BBCA-4AD0-A46D-7003D375CF2C}" type="parTrans" cxnId="{E6973286-1123-419D-8A11-CA41F570C55D}">
      <dgm:prSet/>
      <dgm:spPr/>
      <dgm:t>
        <a:bodyPr/>
        <a:lstStyle/>
        <a:p>
          <a:endParaRPr lang="en-GB"/>
        </a:p>
      </dgm:t>
    </dgm:pt>
    <dgm:pt modelId="{E527571E-69F0-4F90-B1DD-F985F1D5B3D2}" type="sibTrans" cxnId="{E6973286-1123-419D-8A11-CA41F570C55D}">
      <dgm:prSet/>
      <dgm:spPr/>
      <dgm:t>
        <a:bodyPr/>
        <a:lstStyle/>
        <a:p>
          <a:endParaRPr lang="en-GB"/>
        </a:p>
      </dgm:t>
    </dgm:pt>
    <dgm:pt modelId="{5368BD99-A67F-7842-AE3C-2F9BDB0F3796}">
      <dgm:prSet phldrT="[Texte]" custT="1"/>
      <dgm:spPr/>
      <dgm:t>
        <a:bodyPr/>
        <a:lstStyle/>
        <a:p>
          <a:pPr algn="ctr"/>
          <a:r>
            <a:rPr lang="fr-FR" sz="2100" b="1" i="0" dirty="0" smtClean="0">
              <a:solidFill>
                <a:schemeClr val="tx2"/>
              </a:solidFill>
            </a:rPr>
            <a:t>Travailler en équipe avec l'école</a:t>
          </a:r>
          <a:endParaRPr lang="fr-FR" sz="2100" b="1" i="0" dirty="0">
            <a:solidFill>
              <a:schemeClr val="tx2"/>
            </a:solidFill>
          </a:endParaRPr>
        </a:p>
      </dgm:t>
    </dgm:pt>
    <dgm:pt modelId="{43DC82AD-0681-B145-9D21-6CD9C40489C5}" type="parTrans" cxnId="{042A2A15-F929-0C41-8B97-97A4DFF5A041}">
      <dgm:prSet/>
      <dgm:spPr/>
      <dgm:t>
        <a:bodyPr/>
        <a:lstStyle/>
        <a:p>
          <a:endParaRPr lang="fr-FR"/>
        </a:p>
      </dgm:t>
    </dgm:pt>
    <dgm:pt modelId="{AF5EFECC-E2F6-3149-8FB6-003CBCE08F8E}" type="sibTrans" cxnId="{042A2A15-F929-0C41-8B97-97A4DFF5A041}">
      <dgm:prSet/>
      <dgm:spPr/>
      <dgm:t>
        <a:bodyPr/>
        <a:lstStyle/>
        <a:p>
          <a:endParaRPr lang="fr-FR"/>
        </a:p>
      </dgm:t>
    </dgm:pt>
    <dgm:pt modelId="{6ECB65B1-16CB-E440-9ECC-81A36CA0BD51}">
      <dgm:prSet phldrT="[Texte]" custT="1"/>
      <dgm:spPr/>
      <dgm:t>
        <a:bodyPr/>
        <a:lstStyle/>
        <a:p>
          <a:pPr algn="ctr"/>
          <a:r>
            <a:rPr lang="fr-FR" sz="2100" b="1" i="0" dirty="0" smtClean="0">
              <a:solidFill>
                <a:schemeClr val="tx2"/>
              </a:solidFill>
            </a:rPr>
            <a:t>Participer au rayonnement de la marque ENSAE</a:t>
          </a:r>
          <a:endParaRPr lang="fr-FR" sz="2100" b="1" i="0" dirty="0">
            <a:solidFill>
              <a:schemeClr val="tx2"/>
            </a:solidFill>
          </a:endParaRPr>
        </a:p>
      </dgm:t>
    </dgm:pt>
    <dgm:pt modelId="{565366D5-407B-9F4D-95C8-51346E99371E}" type="parTrans" cxnId="{14ED0CD3-4FCB-F347-9F30-F2A39A441AA0}">
      <dgm:prSet/>
      <dgm:spPr/>
      <dgm:t>
        <a:bodyPr/>
        <a:lstStyle/>
        <a:p>
          <a:endParaRPr lang="fr-FR"/>
        </a:p>
      </dgm:t>
    </dgm:pt>
    <dgm:pt modelId="{55D4C199-6835-1C4E-BDA9-221B712CF44C}" type="sibTrans" cxnId="{14ED0CD3-4FCB-F347-9F30-F2A39A441AA0}">
      <dgm:prSet/>
      <dgm:spPr/>
      <dgm:t>
        <a:bodyPr/>
        <a:lstStyle/>
        <a:p>
          <a:endParaRPr lang="fr-FR"/>
        </a:p>
      </dgm:t>
    </dgm:pt>
    <dgm:pt modelId="{83F669C9-45AE-6E49-A49E-4F0219B31475}">
      <dgm:prSet phldrT="[Texte]" custT="1"/>
      <dgm:spPr/>
      <dgm:t>
        <a:bodyPr/>
        <a:lstStyle/>
        <a:p>
          <a:pPr algn="ctr"/>
          <a:endParaRPr lang="fr-FR" sz="2100" b="0" i="1" dirty="0">
            <a:solidFill>
              <a:schemeClr val="tx2"/>
            </a:solidFill>
          </a:endParaRPr>
        </a:p>
      </dgm:t>
    </dgm:pt>
    <dgm:pt modelId="{605FB8B6-98B1-1046-9DBB-7014EB353AC3}" type="parTrans" cxnId="{3A0DCC73-69DF-544B-8B28-970ED9A2E927}">
      <dgm:prSet/>
      <dgm:spPr/>
      <dgm:t>
        <a:bodyPr/>
        <a:lstStyle/>
        <a:p>
          <a:endParaRPr lang="fr-FR"/>
        </a:p>
      </dgm:t>
    </dgm:pt>
    <dgm:pt modelId="{C3471EEB-919D-EC42-8573-557D809BC13E}" type="sibTrans" cxnId="{3A0DCC73-69DF-544B-8B28-970ED9A2E927}">
      <dgm:prSet/>
      <dgm:spPr/>
      <dgm:t>
        <a:bodyPr/>
        <a:lstStyle/>
        <a:p>
          <a:endParaRPr lang="fr-FR"/>
        </a:p>
      </dgm:t>
    </dgm:pt>
    <dgm:pt modelId="{F02AF74E-F39E-4CD7-AE49-3F26FC1F3CE8}">
      <dgm:prSet phldrT="[Texte]" custT="1"/>
      <dgm:spPr/>
      <dgm:t>
        <a:bodyPr/>
        <a:lstStyle/>
        <a:p>
          <a:pPr algn="ctr"/>
          <a:endParaRPr lang="fr-FR" sz="2100" b="0" i="1" dirty="0">
            <a:solidFill>
              <a:schemeClr val="tx2"/>
            </a:solidFill>
          </a:endParaRPr>
        </a:p>
      </dgm:t>
    </dgm:pt>
    <dgm:pt modelId="{362716BC-2757-41BA-B6BA-A2768DF30758}" type="parTrans" cxnId="{6E8C3A1D-9484-4F1E-929F-5F6D6DB75EE6}">
      <dgm:prSet/>
      <dgm:spPr/>
      <dgm:t>
        <a:bodyPr/>
        <a:lstStyle/>
        <a:p>
          <a:endParaRPr lang="fr-FR"/>
        </a:p>
      </dgm:t>
    </dgm:pt>
    <dgm:pt modelId="{9DBC60A2-3B19-4B5A-8050-F0A68402D181}" type="sibTrans" cxnId="{6E8C3A1D-9484-4F1E-929F-5F6D6DB75EE6}">
      <dgm:prSet/>
      <dgm:spPr/>
      <dgm:t>
        <a:bodyPr/>
        <a:lstStyle/>
        <a:p>
          <a:endParaRPr lang="fr-FR"/>
        </a:p>
      </dgm:t>
    </dgm:pt>
    <dgm:pt modelId="{E62ABAAE-6895-495B-9304-2B2E3F474DF9}" type="pres">
      <dgm:prSet presAssocID="{48D8F052-0A62-4FAD-AFE8-C938AF2A991D}" presName="linear" presStyleCnt="0">
        <dgm:presLayoutVars>
          <dgm:dir/>
          <dgm:animLvl val="lvl"/>
          <dgm:resizeHandles val="exact"/>
        </dgm:presLayoutVars>
      </dgm:prSet>
      <dgm:spPr/>
      <dgm:t>
        <a:bodyPr/>
        <a:lstStyle/>
        <a:p>
          <a:endParaRPr lang="fr-FR"/>
        </a:p>
      </dgm:t>
    </dgm:pt>
    <dgm:pt modelId="{6D430458-1431-4074-A5E8-033344A41111}" type="pres">
      <dgm:prSet presAssocID="{EADFBA42-3E4D-4C23-89DF-31B2F82DFF53}" presName="parentLin" presStyleCnt="0"/>
      <dgm:spPr/>
    </dgm:pt>
    <dgm:pt modelId="{F6547F9C-4453-45E9-9AA8-99F0C09042FA}" type="pres">
      <dgm:prSet presAssocID="{EADFBA42-3E4D-4C23-89DF-31B2F82DFF53}" presName="parentLeftMargin" presStyleLbl="node1" presStyleIdx="0" presStyleCnt="1"/>
      <dgm:spPr/>
      <dgm:t>
        <a:bodyPr/>
        <a:lstStyle/>
        <a:p>
          <a:endParaRPr lang="fr-FR"/>
        </a:p>
      </dgm:t>
    </dgm:pt>
    <dgm:pt modelId="{412548DA-DB71-4DED-BD0F-82A644E83661}" type="pres">
      <dgm:prSet presAssocID="{EADFBA42-3E4D-4C23-89DF-31B2F82DFF53}" presName="parentText" presStyleLbl="node1" presStyleIdx="0" presStyleCnt="1" custScaleX="86264" custScaleY="70543">
        <dgm:presLayoutVars>
          <dgm:chMax val="0"/>
          <dgm:bulletEnabled val="1"/>
        </dgm:presLayoutVars>
      </dgm:prSet>
      <dgm:spPr/>
      <dgm:t>
        <a:bodyPr/>
        <a:lstStyle/>
        <a:p>
          <a:endParaRPr lang="fr-FR"/>
        </a:p>
      </dgm:t>
    </dgm:pt>
    <dgm:pt modelId="{0096A0CF-64B6-4C6E-AB43-8011F22BE81A}" type="pres">
      <dgm:prSet presAssocID="{EADFBA42-3E4D-4C23-89DF-31B2F82DFF53}" presName="negativeSpace" presStyleCnt="0"/>
      <dgm:spPr/>
    </dgm:pt>
    <dgm:pt modelId="{C359204C-2CEF-4E8C-8BB0-7936B81D269A}" type="pres">
      <dgm:prSet presAssocID="{EADFBA42-3E4D-4C23-89DF-31B2F82DFF53}" presName="childText" presStyleLbl="conFgAcc1" presStyleIdx="0" presStyleCnt="1">
        <dgm:presLayoutVars>
          <dgm:bulletEnabled val="1"/>
        </dgm:presLayoutVars>
      </dgm:prSet>
      <dgm:spPr/>
      <dgm:t>
        <a:bodyPr/>
        <a:lstStyle/>
        <a:p>
          <a:endParaRPr lang="fr-FR"/>
        </a:p>
      </dgm:t>
    </dgm:pt>
  </dgm:ptLst>
  <dgm:cxnLst>
    <dgm:cxn modelId="{452A0B31-E613-45A9-A084-8DDB559703E7}" srcId="{EADFBA42-3E4D-4C23-89DF-31B2F82DFF53}" destId="{03E2620A-4400-4508-94C2-6C3FBB94B6A1}" srcOrd="0" destOrd="0" parTransId="{91A05514-148C-422C-A440-8091516DB8A2}" sibTransId="{504B173D-8BDA-4EA0-8FB3-F36A561DAEBE}"/>
    <dgm:cxn modelId="{AD23C273-ABC0-49A4-8314-2D81AA700AE1}" srcId="{48D8F052-0A62-4FAD-AFE8-C938AF2A991D}" destId="{EADFBA42-3E4D-4C23-89DF-31B2F82DFF53}" srcOrd="0" destOrd="0" parTransId="{4D8A8F19-B4A6-4100-A7FB-0998754E1965}" sibTransId="{949EC15B-7221-466F-A5A3-2989F3264099}"/>
    <dgm:cxn modelId="{CDF08A24-E003-D044-BBE0-390C39F1BF43}" type="presOf" srcId="{83F669C9-45AE-6E49-A49E-4F0219B31475}" destId="{C359204C-2CEF-4E8C-8BB0-7936B81D269A}" srcOrd="0" destOrd="4" presId="urn:microsoft.com/office/officeart/2005/8/layout/list1"/>
    <dgm:cxn modelId="{07764471-610A-0243-BC92-50C303D084B9}" type="presOf" srcId="{6ECB65B1-16CB-E440-9ECC-81A36CA0BD51}" destId="{C359204C-2CEF-4E8C-8BB0-7936B81D269A}" srcOrd="0" destOrd="2" presId="urn:microsoft.com/office/officeart/2005/8/layout/list1"/>
    <dgm:cxn modelId="{915CE4A7-FAE4-448D-854D-BDD082500D03}" type="presOf" srcId="{3E4C3BE2-57D9-4C2F-8682-C443B8EC5F0D}" destId="{C359204C-2CEF-4E8C-8BB0-7936B81D269A}" srcOrd="0" destOrd="5" presId="urn:microsoft.com/office/officeart/2005/8/layout/list1"/>
    <dgm:cxn modelId="{42A8A7A6-C2C1-4860-AC3D-A6E8B42D0E74}" type="presOf" srcId="{EADFBA42-3E4D-4C23-89DF-31B2F82DFF53}" destId="{F6547F9C-4453-45E9-9AA8-99F0C09042FA}" srcOrd="0" destOrd="0" presId="urn:microsoft.com/office/officeart/2005/8/layout/list1"/>
    <dgm:cxn modelId="{EA101CC8-AD55-4B94-846C-A56F86D2E11C}" type="presOf" srcId="{F02AF74E-F39E-4CD7-AE49-3F26FC1F3CE8}" destId="{C359204C-2CEF-4E8C-8BB0-7936B81D269A}" srcOrd="0" destOrd="3" presId="urn:microsoft.com/office/officeart/2005/8/layout/list1"/>
    <dgm:cxn modelId="{6665A848-AF6E-4988-BB02-DC12CF3872CA}" type="presOf" srcId="{D7CA82D5-0DE5-4A76-93AF-F6C51E75F65A}" destId="{C359204C-2CEF-4E8C-8BB0-7936B81D269A}" srcOrd="0" destOrd="6" presId="urn:microsoft.com/office/officeart/2005/8/layout/list1"/>
    <dgm:cxn modelId="{CD1CCB1D-24E4-4DCF-AC05-A26349E50170}" type="presOf" srcId="{48D8F052-0A62-4FAD-AFE8-C938AF2A991D}" destId="{E62ABAAE-6895-495B-9304-2B2E3F474DF9}" srcOrd="0" destOrd="0" presId="urn:microsoft.com/office/officeart/2005/8/layout/list1"/>
    <dgm:cxn modelId="{D5ABABBB-75B1-4DE3-ADBF-B682EFFF3D95}" type="presOf" srcId="{03E2620A-4400-4508-94C2-6C3FBB94B6A1}" destId="{C359204C-2CEF-4E8C-8BB0-7936B81D269A}" srcOrd="0" destOrd="0" presId="urn:microsoft.com/office/officeart/2005/8/layout/list1"/>
    <dgm:cxn modelId="{E6973286-1123-419D-8A11-CA41F570C55D}" srcId="{EADFBA42-3E4D-4C23-89DF-31B2F82DFF53}" destId="{D7CA82D5-0DE5-4A76-93AF-F6C51E75F65A}" srcOrd="6" destOrd="0" parTransId="{D5F0893C-BBCA-4AD0-A46D-7003D375CF2C}" sibTransId="{E527571E-69F0-4F90-B1DD-F985F1D5B3D2}"/>
    <dgm:cxn modelId="{B7E92457-CF2B-2044-B308-2308D12D3D10}" type="presOf" srcId="{5368BD99-A67F-7842-AE3C-2F9BDB0F3796}" destId="{C359204C-2CEF-4E8C-8BB0-7936B81D269A}" srcOrd="0" destOrd="1" presId="urn:microsoft.com/office/officeart/2005/8/layout/list1"/>
    <dgm:cxn modelId="{042A2A15-F929-0C41-8B97-97A4DFF5A041}" srcId="{EADFBA42-3E4D-4C23-89DF-31B2F82DFF53}" destId="{5368BD99-A67F-7842-AE3C-2F9BDB0F3796}" srcOrd="1" destOrd="0" parTransId="{43DC82AD-0681-B145-9D21-6CD9C40489C5}" sibTransId="{AF5EFECC-E2F6-3149-8FB6-003CBCE08F8E}"/>
    <dgm:cxn modelId="{DC662C3F-95CF-42C8-93F9-2B0AAF6AC006}" type="presOf" srcId="{EADFBA42-3E4D-4C23-89DF-31B2F82DFF53}" destId="{412548DA-DB71-4DED-BD0F-82A644E83661}" srcOrd="1" destOrd="0" presId="urn:microsoft.com/office/officeart/2005/8/layout/list1"/>
    <dgm:cxn modelId="{6E8C3A1D-9484-4F1E-929F-5F6D6DB75EE6}" srcId="{EADFBA42-3E4D-4C23-89DF-31B2F82DFF53}" destId="{F02AF74E-F39E-4CD7-AE49-3F26FC1F3CE8}" srcOrd="3" destOrd="0" parTransId="{362716BC-2757-41BA-B6BA-A2768DF30758}" sibTransId="{9DBC60A2-3B19-4B5A-8050-F0A68402D181}"/>
    <dgm:cxn modelId="{477BD426-BF73-4A43-8F8B-49ED3911612E}" srcId="{EADFBA42-3E4D-4C23-89DF-31B2F82DFF53}" destId="{3E4C3BE2-57D9-4C2F-8682-C443B8EC5F0D}" srcOrd="5" destOrd="0" parTransId="{4291E830-5427-4431-80D1-492B14E5AED8}" sibTransId="{F2687A47-2E9B-44F5-9579-A411B334FE87}"/>
    <dgm:cxn modelId="{3A0DCC73-69DF-544B-8B28-970ED9A2E927}" srcId="{EADFBA42-3E4D-4C23-89DF-31B2F82DFF53}" destId="{83F669C9-45AE-6E49-A49E-4F0219B31475}" srcOrd="4" destOrd="0" parTransId="{605FB8B6-98B1-1046-9DBB-7014EB353AC3}" sibTransId="{C3471EEB-919D-EC42-8573-557D809BC13E}"/>
    <dgm:cxn modelId="{14ED0CD3-4FCB-F347-9F30-F2A39A441AA0}" srcId="{EADFBA42-3E4D-4C23-89DF-31B2F82DFF53}" destId="{6ECB65B1-16CB-E440-9ECC-81A36CA0BD51}" srcOrd="2" destOrd="0" parTransId="{565366D5-407B-9F4D-95C8-51346E99371E}" sibTransId="{55D4C199-6835-1C4E-BDA9-221B712CF44C}"/>
    <dgm:cxn modelId="{D7746BCE-C135-48C7-9E15-FE21B501B303}" type="presParOf" srcId="{E62ABAAE-6895-495B-9304-2B2E3F474DF9}" destId="{6D430458-1431-4074-A5E8-033344A41111}" srcOrd="0" destOrd="0" presId="urn:microsoft.com/office/officeart/2005/8/layout/list1"/>
    <dgm:cxn modelId="{6B1BF90E-4DA5-4FFD-8C08-1E1399BD2B58}" type="presParOf" srcId="{6D430458-1431-4074-A5E8-033344A41111}" destId="{F6547F9C-4453-45E9-9AA8-99F0C09042FA}" srcOrd="0" destOrd="0" presId="urn:microsoft.com/office/officeart/2005/8/layout/list1"/>
    <dgm:cxn modelId="{C64E47A2-B774-48AC-98CE-2DA6B9BA04A0}" type="presParOf" srcId="{6D430458-1431-4074-A5E8-033344A41111}" destId="{412548DA-DB71-4DED-BD0F-82A644E83661}" srcOrd="1" destOrd="0" presId="urn:microsoft.com/office/officeart/2005/8/layout/list1"/>
    <dgm:cxn modelId="{2DBF61B7-AC03-4D3F-8A6B-37C75BD74E47}" type="presParOf" srcId="{E62ABAAE-6895-495B-9304-2B2E3F474DF9}" destId="{0096A0CF-64B6-4C6E-AB43-8011F22BE81A}" srcOrd="1" destOrd="0" presId="urn:microsoft.com/office/officeart/2005/8/layout/list1"/>
    <dgm:cxn modelId="{C5603AD5-E599-447C-9E8D-9AB7612372BE}" type="presParOf" srcId="{E62ABAAE-6895-495B-9304-2B2E3F474DF9}" destId="{C359204C-2CEF-4E8C-8BB0-7936B81D269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8D8F052-0A62-4FAD-AFE8-C938AF2A991D}" type="doc">
      <dgm:prSet loTypeId="urn:microsoft.com/office/officeart/2005/8/layout/list1" loCatId="list" qsTypeId="urn:microsoft.com/office/officeart/2005/8/quickstyle/3d1" qsCatId="3D" csTypeId="urn:microsoft.com/office/officeart/2005/8/colors/accent1_2#8" csCatId="accent1" phldr="1"/>
      <dgm:spPr/>
      <dgm:t>
        <a:bodyPr/>
        <a:lstStyle/>
        <a:p>
          <a:endParaRPr lang="fr-FR"/>
        </a:p>
      </dgm:t>
    </dgm:pt>
    <dgm:pt modelId="{EADFBA42-3E4D-4C23-89DF-31B2F82DFF53}">
      <dgm:prSet phldrT="[Texte]" custT="1"/>
      <dgm:spPr/>
      <dgm:t>
        <a:bodyPr/>
        <a:lstStyle/>
        <a:p>
          <a:r>
            <a:rPr lang="fr-FR" sz="3200" dirty="0" smtClean="0"/>
            <a:t>1</a:t>
          </a:r>
          <a:r>
            <a:rPr lang="fr-FR" sz="3200" baseline="30000" dirty="0" smtClean="0"/>
            <a:t>ère</a:t>
          </a:r>
          <a:r>
            <a:rPr lang="fr-FR" sz="3200" dirty="0" smtClean="0"/>
            <a:t> résolution</a:t>
          </a:r>
          <a:endParaRPr lang="fr-FR" sz="3200" dirty="0"/>
        </a:p>
      </dgm:t>
    </dgm:pt>
    <dgm:pt modelId="{4D8A8F19-B4A6-4100-A7FB-0998754E1965}" type="parTrans" cxnId="{AD23C273-ABC0-49A4-8314-2D81AA700AE1}">
      <dgm:prSet/>
      <dgm:spPr/>
      <dgm:t>
        <a:bodyPr/>
        <a:lstStyle/>
        <a:p>
          <a:endParaRPr lang="fr-FR"/>
        </a:p>
      </dgm:t>
    </dgm:pt>
    <dgm:pt modelId="{949EC15B-7221-466F-A5A3-2989F3264099}" type="sibTrans" cxnId="{AD23C273-ABC0-49A4-8314-2D81AA700AE1}">
      <dgm:prSet/>
      <dgm:spPr/>
      <dgm:t>
        <a:bodyPr/>
        <a:lstStyle/>
        <a:p>
          <a:endParaRPr lang="fr-FR"/>
        </a:p>
      </dgm:t>
    </dgm:pt>
    <dgm:pt modelId="{03E2620A-4400-4508-94C2-6C3FBB94B6A1}">
      <dgm:prSet phldrT="[Texte]" custT="1"/>
      <dgm:spPr/>
      <dgm:t>
        <a:bodyPr/>
        <a:lstStyle/>
        <a:p>
          <a:r>
            <a:rPr lang="fr-FR" sz="2400" b="1" dirty="0" smtClean="0">
              <a:solidFill>
                <a:schemeClr val="tx2"/>
              </a:solidFill>
            </a:rPr>
            <a:t>Après lecture du rapport moral relatif à la conduite de l’association pour l’exercice 2012, l’assemblée générale approuve ledit document tel qu’il lui a été présenté. Dès lors, l’assemblée donne quitus de sa gestion à la Présidente pour l’exercice écoulé.</a:t>
          </a:r>
          <a:endParaRPr lang="fr-FR" sz="2400" b="1" dirty="0">
            <a:solidFill>
              <a:schemeClr val="tx2"/>
            </a:solidFill>
          </a:endParaRPr>
        </a:p>
      </dgm:t>
    </dgm:pt>
    <dgm:pt modelId="{91A05514-148C-422C-A440-8091516DB8A2}" type="parTrans" cxnId="{452A0B31-E613-45A9-A084-8DDB559703E7}">
      <dgm:prSet/>
      <dgm:spPr/>
      <dgm:t>
        <a:bodyPr/>
        <a:lstStyle/>
        <a:p>
          <a:endParaRPr lang="fr-FR"/>
        </a:p>
      </dgm:t>
    </dgm:pt>
    <dgm:pt modelId="{504B173D-8BDA-4EA0-8FB3-F36A561DAEBE}" type="sibTrans" cxnId="{452A0B31-E613-45A9-A084-8DDB559703E7}">
      <dgm:prSet/>
      <dgm:spPr/>
      <dgm:t>
        <a:bodyPr/>
        <a:lstStyle/>
        <a:p>
          <a:endParaRPr lang="fr-FR"/>
        </a:p>
      </dgm:t>
    </dgm:pt>
    <dgm:pt modelId="{E62ABAAE-6895-495B-9304-2B2E3F474DF9}" type="pres">
      <dgm:prSet presAssocID="{48D8F052-0A62-4FAD-AFE8-C938AF2A991D}" presName="linear" presStyleCnt="0">
        <dgm:presLayoutVars>
          <dgm:dir/>
          <dgm:animLvl val="lvl"/>
          <dgm:resizeHandles val="exact"/>
        </dgm:presLayoutVars>
      </dgm:prSet>
      <dgm:spPr/>
      <dgm:t>
        <a:bodyPr/>
        <a:lstStyle/>
        <a:p>
          <a:endParaRPr lang="fr-FR"/>
        </a:p>
      </dgm:t>
    </dgm:pt>
    <dgm:pt modelId="{6D430458-1431-4074-A5E8-033344A41111}" type="pres">
      <dgm:prSet presAssocID="{EADFBA42-3E4D-4C23-89DF-31B2F82DFF53}" presName="parentLin" presStyleCnt="0"/>
      <dgm:spPr/>
    </dgm:pt>
    <dgm:pt modelId="{F6547F9C-4453-45E9-9AA8-99F0C09042FA}" type="pres">
      <dgm:prSet presAssocID="{EADFBA42-3E4D-4C23-89DF-31B2F82DFF53}" presName="parentLeftMargin" presStyleLbl="node1" presStyleIdx="0" presStyleCnt="1"/>
      <dgm:spPr/>
      <dgm:t>
        <a:bodyPr/>
        <a:lstStyle/>
        <a:p>
          <a:endParaRPr lang="fr-FR"/>
        </a:p>
      </dgm:t>
    </dgm:pt>
    <dgm:pt modelId="{412548DA-DB71-4DED-BD0F-82A644E83661}" type="pres">
      <dgm:prSet presAssocID="{EADFBA42-3E4D-4C23-89DF-31B2F82DFF53}" presName="parentText" presStyleLbl="node1" presStyleIdx="0" presStyleCnt="1" custScaleY="58046" custLinFactNeighborY="-7505">
        <dgm:presLayoutVars>
          <dgm:chMax val="0"/>
          <dgm:bulletEnabled val="1"/>
        </dgm:presLayoutVars>
      </dgm:prSet>
      <dgm:spPr/>
      <dgm:t>
        <a:bodyPr/>
        <a:lstStyle/>
        <a:p>
          <a:endParaRPr lang="fr-FR"/>
        </a:p>
      </dgm:t>
    </dgm:pt>
    <dgm:pt modelId="{0096A0CF-64B6-4C6E-AB43-8011F22BE81A}" type="pres">
      <dgm:prSet presAssocID="{EADFBA42-3E4D-4C23-89DF-31B2F82DFF53}" presName="negativeSpace" presStyleCnt="0"/>
      <dgm:spPr/>
    </dgm:pt>
    <dgm:pt modelId="{C359204C-2CEF-4E8C-8BB0-7936B81D269A}" type="pres">
      <dgm:prSet presAssocID="{EADFBA42-3E4D-4C23-89DF-31B2F82DFF53}" presName="childText" presStyleLbl="conFgAcc1" presStyleIdx="0" presStyleCnt="1" custLinFactNeighborX="-962" custLinFactNeighborY="910">
        <dgm:presLayoutVars>
          <dgm:bulletEnabled val="1"/>
        </dgm:presLayoutVars>
      </dgm:prSet>
      <dgm:spPr/>
      <dgm:t>
        <a:bodyPr/>
        <a:lstStyle/>
        <a:p>
          <a:endParaRPr lang="fr-FR"/>
        </a:p>
      </dgm:t>
    </dgm:pt>
  </dgm:ptLst>
  <dgm:cxnLst>
    <dgm:cxn modelId="{452A0B31-E613-45A9-A084-8DDB559703E7}" srcId="{EADFBA42-3E4D-4C23-89DF-31B2F82DFF53}" destId="{03E2620A-4400-4508-94C2-6C3FBB94B6A1}" srcOrd="0" destOrd="0" parTransId="{91A05514-148C-422C-A440-8091516DB8A2}" sibTransId="{504B173D-8BDA-4EA0-8FB3-F36A561DAEBE}"/>
    <dgm:cxn modelId="{AD23C273-ABC0-49A4-8314-2D81AA700AE1}" srcId="{48D8F052-0A62-4FAD-AFE8-C938AF2A991D}" destId="{EADFBA42-3E4D-4C23-89DF-31B2F82DFF53}" srcOrd="0" destOrd="0" parTransId="{4D8A8F19-B4A6-4100-A7FB-0998754E1965}" sibTransId="{949EC15B-7221-466F-A5A3-2989F3264099}"/>
    <dgm:cxn modelId="{C843E003-B5ED-4656-9D3A-5D9BC43753D7}" type="presOf" srcId="{48D8F052-0A62-4FAD-AFE8-C938AF2A991D}" destId="{E62ABAAE-6895-495B-9304-2B2E3F474DF9}" srcOrd="0" destOrd="0" presId="urn:microsoft.com/office/officeart/2005/8/layout/list1"/>
    <dgm:cxn modelId="{DA094756-F528-4A62-B01E-946D2EB27234}" type="presOf" srcId="{EADFBA42-3E4D-4C23-89DF-31B2F82DFF53}" destId="{412548DA-DB71-4DED-BD0F-82A644E83661}" srcOrd="1" destOrd="0" presId="urn:microsoft.com/office/officeart/2005/8/layout/list1"/>
    <dgm:cxn modelId="{DF73F951-1E7C-48A9-AB0E-73C663874CE0}" type="presOf" srcId="{03E2620A-4400-4508-94C2-6C3FBB94B6A1}" destId="{C359204C-2CEF-4E8C-8BB0-7936B81D269A}" srcOrd="0" destOrd="0" presId="urn:microsoft.com/office/officeart/2005/8/layout/list1"/>
    <dgm:cxn modelId="{CFDBD664-C535-4412-9C6F-9DC9D52F95DB}" type="presOf" srcId="{EADFBA42-3E4D-4C23-89DF-31B2F82DFF53}" destId="{F6547F9C-4453-45E9-9AA8-99F0C09042FA}" srcOrd="0" destOrd="0" presId="urn:microsoft.com/office/officeart/2005/8/layout/list1"/>
    <dgm:cxn modelId="{7ECB189F-068D-4E7E-B05F-4C5454FDE9DC}" type="presParOf" srcId="{E62ABAAE-6895-495B-9304-2B2E3F474DF9}" destId="{6D430458-1431-4074-A5E8-033344A41111}" srcOrd="0" destOrd="0" presId="urn:microsoft.com/office/officeart/2005/8/layout/list1"/>
    <dgm:cxn modelId="{C657AB6B-C0DC-45FF-BA16-90AE9D95B3B3}" type="presParOf" srcId="{6D430458-1431-4074-A5E8-033344A41111}" destId="{F6547F9C-4453-45E9-9AA8-99F0C09042FA}" srcOrd="0" destOrd="0" presId="urn:microsoft.com/office/officeart/2005/8/layout/list1"/>
    <dgm:cxn modelId="{2BF47206-B6F0-400F-8CBD-E3BE8294D513}" type="presParOf" srcId="{6D430458-1431-4074-A5E8-033344A41111}" destId="{412548DA-DB71-4DED-BD0F-82A644E83661}" srcOrd="1" destOrd="0" presId="urn:microsoft.com/office/officeart/2005/8/layout/list1"/>
    <dgm:cxn modelId="{2FA0EFB9-3489-46A8-BFAC-A2D52A87C6CF}" type="presParOf" srcId="{E62ABAAE-6895-495B-9304-2B2E3F474DF9}" destId="{0096A0CF-64B6-4C6E-AB43-8011F22BE81A}" srcOrd="1" destOrd="0" presId="urn:microsoft.com/office/officeart/2005/8/layout/list1"/>
    <dgm:cxn modelId="{94DD4AA8-5E38-4766-8AD3-89AD8C48EB65}" type="presParOf" srcId="{E62ABAAE-6895-495B-9304-2B2E3F474DF9}" destId="{C359204C-2CEF-4E8C-8BB0-7936B81D269A}"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8D8F052-0A62-4FAD-AFE8-C938AF2A991D}" type="doc">
      <dgm:prSet loTypeId="urn:microsoft.com/office/officeart/2005/8/layout/list1" loCatId="list" qsTypeId="urn:microsoft.com/office/officeart/2005/8/quickstyle/3d1" qsCatId="3D" csTypeId="urn:microsoft.com/office/officeart/2005/8/colors/accent1_2#8" csCatId="accent1" phldr="1"/>
      <dgm:spPr/>
      <dgm:t>
        <a:bodyPr/>
        <a:lstStyle/>
        <a:p>
          <a:endParaRPr lang="fr-FR"/>
        </a:p>
      </dgm:t>
    </dgm:pt>
    <dgm:pt modelId="{EADFBA42-3E4D-4C23-89DF-31B2F82DFF53}">
      <dgm:prSet phldrT="[Texte]" custT="1"/>
      <dgm:spPr/>
      <dgm:t>
        <a:bodyPr/>
        <a:lstStyle/>
        <a:p>
          <a:r>
            <a:rPr lang="fr-FR" sz="3200" dirty="0" smtClean="0"/>
            <a:t>2ème résolution</a:t>
          </a:r>
          <a:endParaRPr lang="fr-FR" sz="3200" dirty="0"/>
        </a:p>
      </dgm:t>
    </dgm:pt>
    <dgm:pt modelId="{4D8A8F19-B4A6-4100-A7FB-0998754E1965}" type="parTrans" cxnId="{AD23C273-ABC0-49A4-8314-2D81AA700AE1}">
      <dgm:prSet/>
      <dgm:spPr/>
      <dgm:t>
        <a:bodyPr/>
        <a:lstStyle/>
        <a:p>
          <a:endParaRPr lang="fr-FR"/>
        </a:p>
      </dgm:t>
    </dgm:pt>
    <dgm:pt modelId="{949EC15B-7221-466F-A5A3-2989F3264099}" type="sibTrans" cxnId="{AD23C273-ABC0-49A4-8314-2D81AA700AE1}">
      <dgm:prSet/>
      <dgm:spPr/>
      <dgm:t>
        <a:bodyPr/>
        <a:lstStyle/>
        <a:p>
          <a:endParaRPr lang="fr-FR"/>
        </a:p>
      </dgm:t>
    </dgm:pt>
    <dgm:pt modelId="{03E2620A-4400-4508-94C2-6C3FBB94B6A1}">
      <dgm:prSet phldrT="[Texte]" custT="1"/>
      <dgm:spPr/>
      <dgm:t>
        <a:bodyPr/>
        <a:lstStyle/>
        <a:p>
          <a:r>
            <a:rPr lang="fr-FR" sz="2400" b="1" dirty="0" smtClean="0">
              <a:solidFill>
                <a:schemeClr val="tx2"/>
              </a:solidFill>
            </a:rPr>
            <a:t>Après lecture du rapport financier relatif aux comptes de l’association pour l’exercice 2012, l’assemblée générale approuve ledit document tel qu’il lui a été présenté. L’assemblée décide l’affectation du résultat bénéficiaire de l’exercice en réserve. Dès lors, l’assemblée donne quitus de sa gestion au Trésorier pour l’exercice écoulé.</a:t>
          </a:r>
          <a:endParaRPr lang="fr-FR" sz="2400" b="1" dirty="0">
            <a:solidFill>
              <a:schemeClr val="tx2"/>
            </a:solidFill>
          </a:endParaRPr>
        </a:p>
      </dgm:t>
    </dgm:pt>
    <dgm:pt modelId="{91A05514-148C-422C-A440-8091516DB8A2}" type="parTrans" cxnId="{452A0B31-E613-45A9-A084-8DDB559703E7}">
      <dgm:prSet/>
      <dgm:spPr/>
      <dgm:t>
        <a:bodyPr/>
        <a:lstStyle/>
        <a:p>
          <a:endParaRPr lang="fr-FR"/>
        </a:p>
      </dgm:t>
    </dgm:pt>
    <dgm:pt modelId="{504B173D-8BDA-4EA0-8FB3-F36A561DAEBE}" type="sibTrans" cxnId="{452A0B31-E613-45A9-A084-8DDB559703E7}">
      <dgm:prSet/>
      <dgm:spPr/>
      <dgm:t>
        <a:bodyPr/>
        <a:lstStyle/>
        <a:p>
          <a:endParaRPr lang="fr-FR"/>
        </a:p>
      </dgm:t>
    </dgm:pt>
    <dgm:pt modelId="{E62ABAAE-6895-495B-9304-2B2E3F474DF9}" type="pres">
      <dgm:prSet presAssocID="{48D8F052-0A62-4FAD-AFE8-C938AF2A991D}" presName="linear" presStyleCnt="0">
        <dgm:presLayoutVars>
          <dgm:dir/>
          <dgm:animLvl val="lvl"/>
          <dgm:resizeHandles val="exact"/>
        </dgm:presLayoutVars>
      </dgm:prSet>
      <dgm:spPr/>
      <dgm:t>
        <a:bodyPr/>
        <a:lstStyle/>
        <a:p>
          <a:endParaRPr lang="fr-FR"/>
        </a:p>
      </dgm:t>
    </dgm:pt>
    <dgm:pt modelId="{6D430458-1431-4074-A5E8-033344A41111}" type="pres">
      <dgm:prSet presAssocID="{EADFBA42-3E4D-4C23-89DF-31B2F82DFF53}" presName="parentLin" presStyleCnt="0"/>
      <dgm:spPr/>
    </dgm:pt>
    <dgm:pt modelId="{F6547F9C-4453-45E9-9AA8-99F0C09042FA}" type="pres">
      <dgm:prSet presAssocID="{EADFBA42-3E4D-4C23-89DF-31B2F82DFF53}" presName="parentLeftMargin" presStyleLbl="node1" presStyleIdx="0" presStyleCnt="1"/>
      <dgm:spPr/>
      <dgm:t>
        <a:bodyPr/>
        <a:lstStyle/>
        <a:p>
          <a:endParaRPr lang="fr-FR"/>
        </a:p>
      </dgm:t>
    </dgm:pt>
    <dgm:pt modelId="{412548DA-DB71-4DED-BD0F-82A644E83661}" type="pres">
      <dgm:prSet presAssocID="{EADFBA42-3E4D-4C23-89DF-31B2F82DFF53}" presName="parentText" presStyleLbl="node1" presStyleIdx="0" presStyleCnt="1" custScaleY="58046" custLinFactNeighborY="-7505">
        <dgm:presLayoutVars>
          <dgm:chMax val="0"/>
          <dgm:bulletEnabled val="1"/>
        </dgm:presLayoutVars>
      </dgm:prSet>
      <dgm:spPr/>
      <dgm:t>
        <a:bodyPr/>
        <a:lstStyle/>
        <a:p>
          <a:endParaRPr lang="fr-FR"/>
        </a:p>
      </dgm:t>
    </dgm:pt>
    <dgm:pt modelId="{0096A0CF-64B6-4C6E-AB43-8011F22BE81A}" type="pres">
      <dgm:prSet presAssocID="{EADFBA42-3E4D-4C23-89DF-31B2F82DFF53}" presName="negativeSpace" presStyleCnt="0"/>
      <dgm:spPr/>
    </dgm:pt>
    <dgm:pt modelId="{C359204C-2CEF-4E8C-8BB0-7936B81D269A}" type="pres">
      <dgm:prSet presAssocID="{EADFBA42-3E4D-4C23-89DF-31B2F82DFF53}" presName="childText" presStyleLbl="conFgAcc1" presStyleIdx="0" presStyleCnt="1" custLinFactNeighborY="6870">
        <dgm:presLayoutVars>
          <dgm:bulletEnabled val="1"/>
        </dgm:presLayoutVars>
      </dgm:prSet>
      <dgm:spPr/>
      <dgm:t>
        <a:bodyPr/>
        <a:lstStyle/>
        <a:p>
          <a:endParaRPr lang="fr-FR"/>
        </a:p>
      </dgm:t>
    </dgm:pt>
  </dgm:ptLst>
  <dgm:cxnLst>
    <dgm:cxn modelId="{452A0B31-E613-45A9-A084-8DDB559703E7}" srcId="{EADFBA42-3E4D-4C23-89DF-31B2F82DFF53}" destId="{03E2620A-4400-4508-94C2-6C3FBB94B6A1}" srcOrd="0" destOrd="0" parTransId="{91A05514-148C-422C-A440-8091516DB8A2}" sibTransId="{504B173D-8BDA-4EA0-8FB3-F36A561DAEBE}"/>
    <dgm:cxn modelId="{AD23C273-ABC0-49A4-8314-2D81AA700AE1}" srcId="{48D8F052-0A62-4FAD-AFE8-C938AF2A991D}" destId="{EADFBA42-3E4D-4C23-89DF-31B2F82DFF53}" srcOrd="0" destOrd="0" parTransId="{4D8A8F19-B4A6-4100-A7FB-0998754E1965}" sibTransId="{949EC15B-7221-466F-A5A3-2989F3264099}"/>
    <dgm:cxn modelId="{5963B4CB-DAFC-479C-B43A-CB11B049868A}" type="presOf" srcId="{48D8F052-0A62-4FAD-AFE8-C938AF2A991D}" destId="{E62ABAAE-6895-495B-9304-2B2E3F474DF9}" srcOrd="0" destOrd="0" presId="urn:microsoft.com/office/officeart/2005/8/layout/list1"/>
    <dgm:cxn modelId="{EDD34163-9246-4BBD-9AEC-F178C061A656}" type="presOf" srcId="{EADFBA42-3E4D-4C23-89DF-31B2F82DFF53}" destId="{412548DA-DB71-4DED-BD0F-82A644E83661}" srcOrd="1" destOrd="0" presId="urn:microsoft.com/office/officeart/2005/8/layout/list1"/>
    <dgm:cxn modelId="{CFE13414-154E-459C-97B2-BAC9EE766B89}" type="presOf" srcId="{03E2620A-4400-4508-94C2-6C3FBB94B6A1}" destId="{C359204C-2CEF-4E8C-8BB0-7936B81D269A}" srcOrd="0" destOrd="0" presId="urn:microsoft.com/office/officeart/2005/8/layout/list1"/>
    <dgm:cxn modelId="{B44B527F-2B1B-49C8-8B44-E8BC876F7EA2}" type="presOf" srcId="{EADFBA42-3E4D-4C23-89DF-31B2F82DFF53}" destId="{F6547F9C-4453-45E9-9AA8-99F0C09042FA}" srcOrd="0" destOrd="0" presId="urn:microsoft.com/office/officeart/2005/8/layout/list1"/>
    <dgm:cxn modelId="{A3920714-8735-42AF-B65A-DFEA29EDDD4E}" type="presParOf" srcId="{E62ABAAE-6895-495B-9304-2B2E3F474DF9}" destId="{6D430458-1431-4074-A5E8-033344A41111}" srcOrd="0" destOrd="0" presId="urn:microsoft.com/office/officeart/2005/8/layout/list1"/>
    <dgm:cxn modelId="{A39BA291-3AB3-47F9-A446-DFC70525740A}" type="presParOf" srcId="{6D430458-1431-4074-A5E8-033344A41111}" destId="{F6547F9C-4453-45E9-9AA8-99F0C09042FA}" srcOrd="0" destOrd="0" presId="urn:microsoft.com/office/officeart/2005/8/layout/list1"/>
    <dgm:cxn modelId="{387AE845-9F13-4CDE-9765-591C8CE60A21}" type="presParOf" srcId="{6D430458-1431-4074-A5E8-033344A41111}" destId="{412548DA-DB71-4DED-BD0F-82A644E83661}" srcOrd="1" destOrd="0" presId="urn:microsoft.com/office/officeart/2005/8/layout/list1"/>
    <dgm:cxn modelId="{7EFFF1A2-97EC-4523-85EB-9F54146C0851}" type="presParOf" srcId="{E62ABAAE-6895-495B-9304-2B2E3F474DF9}" destId="{0096A0CF-64B6-4C6E-AB43-8011F22BE81A}" srcOrd="1" destOrd="0" presId="urn:microsoft.com/office/officeart/2005/8/layout/list1"/>
    <dgm:cxn modelId="{39E9B195-0370-4D2A-AF8C-33F8B7E35287}" type="presParOf" srcId="{E62ABAAE-6895-495B-9304-2B2E3F474DF9}" destId="{C359204C-2CEF-4E8C-8BB0-7936B81D269A}"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45442F-4233-47F4-9E82-25600C10C638}" type="doc">
      <dgm:prSet loTypeId="urn:microsoft.com/office/officeart/2005/8/layout/cycle2" loCatId="cycle" qsTypeId="urn:microsoft.com/office/officeart/2005/8/quickstyle/simple5" qsCatId="simple" csTypeId="urn:microsoft.com/office/officeart/2005/8/colors/accent1_2" csCatId="accent1" phldr="1"/>
      <dgm:spPr/>
      <dgm:t>
        <a:bodyPr/>
        <a:lstStyle/>
        <a:p>
          <a:endParaRPr lang="fr-FR"/>
        </a:p>
      </dgm:t>
    </dgm:pt>
    <dgm:pt modelId="{4B8988F0-1E77-45DB-B878-DACE12F05783}">
      <dgm:prSet phldrT="[Texte]"/>
      <dgm:spPr/>
      <dgm:t>
        <a:bodyPr/>
        <a:lstStyle/>
        <a:p>
          <a:r>
            <a:rPr lang="fr-FR" dirty="0" smtClean="0"/>
            <a:t>Association et </a:t>
          </a:r>
          <a:r>
            <a:rPr lang="fr-FR" dirty="0" err="1" smtClean="0"/>
            <a:t>Alumni</a:t>
          </a:r>
          <a:endParaRPr lang="fr-FR" dirty="0"/>
        </a:p>
      </dgm:t>
    </dgm:pt>
    <dgm:pt modelId="{BA0C66AD-9BC6-4808-815D-7A205C0E186E}" type="parTrans" cxnId="{FD2D3AE0-A286-48CF-AF8F-BEFA624DCA86}">
      <dgm:prSet/>
      <dgm:spPr/>
      <dgm:t>
        <a:bodyPr/>
        <a:lstStyle/>
        <a:p>
          <a:endParaRPr lang="fr-FR"/>
        </a:p>
      </dgm:t>
    </dgm:pt>
    <dgm:pt modelId="{99769A40-5292-45DB-A884-DF66A02FCCE6}" type="sibTrans" cxnId="{FD2D3AE0-A286-48CF-AF8F-BEFA624DCA86}">
      <dgm:prSet/>
      <dgm:spPr>
        <a:noFill/>
      </dgm:spPr>
      <dgm:t>
        <a:bodyPr/>
        <a:lstStyle/>
        <a:p>
          <a:endParaRPr lang="fr-FR" dirty="0"/>
        </a:p>
      </dgm:t>
    </dgm:pt>
    <dgm:pt modelId="{B2D4F152-B1D7-4CC2-99F8-14A9407BC246}">
      <dgm:prSet phldrT="[Texte]"/>
      <dgm:spPr/>
      <dgm:t>
        <a:bodyPr/>
        <a:lstStyle/>
        <a:p>
          <a:r>
            <a:rPr lang="fr-FR" dirty="0" smtClean="0"/>
            <a:t>ENSAE et élèves</a:t>
          </a:r>
          <a:endParaRPr lang="fr-FR" dirty="0"/>
        </a:p>
      </dgm:t>
    </dgm:pt>
    <dgm:pt modelId="{127E63F5-09F6-4B7E-80AC-53464B8177ED}" type="parTrans" cxnId="{8CB02769-833C-4689-9B5D-258406707A26}">
      <dgm:prSet/>
      <dgm:spPr/>
      <dgm:t>
        <a:bodyPr/>
        <a:lstStyle/>
        <a:p>
          <a:endParaRPr lang="fr-FR"/>
        </a:p>
      </dgm:t>
    </dgm:pt>
    <dgm:pt modelId="{85466EB9-9559-473C-B0F6-385BB6DC1A44}" type="sibTrans" cxnId="{8CB02769-833C-4689-9B5D-258406707A26}">
      <dgm:prSet/>
      <dgm:spPr>
        <a:noFill/>
      </dgm:spPr>
      <dgm:t>
        <a:bodyPr/>
        <a:lstStyle/>
        <a:p>
          <a:endParaRPr lang="fr-FR"/>
        </a:p>
      </dgm:t>
    </dgm:pt>
    <dgm:pt modelId="{2B4C2135-F22F-4D77-AE5E-ECFD48A39829}">
      <dgm:prSet phldrT="[Texte]"/>
      <dgm:spPr/>
      <dgm:t>
        <a:bodyPr/>
        <a:lstStyle/>
        <a:p>
          <a:r>
            <a:rPr lang="fr-FR" dirty="0" smtClean="0"/>
            <a:t>Entreprises</a:t>
          </a:r>
          <a:endParaRPr lang="fr-FR" dirty="0"/>
        </a:p>
      </dgm:t>
    </dgm:pt>
    <dgm:pt modelId="{AE2EB8F4-C83D-4AEE-953F-69D79B41CE21}" type="parTrans" cxnId="{5316FF3D-5C9B-4CB7-8077-216C6C842C48}">
      <dgm:prSet/>
      <dgm:spPr/>
      <dgm:t>
        <a:bodyPr/>
        <a:lstStyle/>
        <a:p>
          <a:endParaRPr lang="fr-FR"/>
        </a:p>
      </dgm:t>
    </dgm:pt>
    <dgm:pt modelId="{B0123572-6A8B-47D6-BEA0-92759AB02B8C}" type="sibTrans" cxnId="{5316FF3D-5C9B-4CB7-8077-216C6C842C48}">
      <dgm:prSet/>
      <dgm:spPr/>
      <dgm:t>
        <a:bodyPr/>
        <a:lstStyle/>
        <a:p>
          <a:endParaRPr lang="fr-FR"/>
        </a:p>
      </dgm:t>
    </dgm:pt>
    <dgm:pt modelId="{C2F8C2EE-0B30-4CDF-ACA0-BEDD55B05EB4}" type="pres">
      <dgm:prSet presAssocID="{6C45442F-4233-47F4-9E82-25600C10C638}" presName="cycle" presStyleCnt="0">
        <dgm:presLayoutVars>
          <dgm:dir/>
          <dgm:resizeHandles val="exact"/>
        </dgm:presLayoutVars>
      </dgm:prSet>
      <dgm:spPr/>
      <dgm:t>
        <a:bodyPr/>
        <a:lstStyle/>
        <a:p>
          <a:endParaRPr lang="fr-FR"/>
        </a:p>
      </dgm:t>
    </dgm:pt>
    <dgm:pt modelId="{568C9167-CEBA-49A3-86B4-F46474804600}" type="pres">
      <dgm:prSet presAssocID="{4B8988F0-1E77-45DB-B878-DACE12F05783}" presName="node" presStyleLbl="node1" presStyleIdx="0" presStyleCnt="3">
        <dgm:presLayoutVars>
          <dgm:bulletEnabled val="1"/>
        </dgm:presLayoutVars>
      </dgm:prSet>
      <dgm:spPr/>
      <dgm:t>
        <a:bodyPr/>
        <a:lstStyle/>
        <a:p>
          <a:endParaRPr lang="fr-FR"/>
        </a:p>
      </dgm:t>
    </dgm:pt>
    <dgm:pt modelId="{08FB97EE-8C54-4074-8397-041EED32DF0C}" type="pres">
      <dgm:prSet presAssocID="{99769A40-5292-45DB-A884-DF66A02FCCE6}" presName="sibTrans" presStyleLbl="sibTrans2D1" presStyleIdx="0" presStyleCnt="3" custAng="5326023" custLinFactX="100000" custLinFactY="-143644" custLinFactNeighborX="194840" custLinFactNeighborY="-200000"/>
      <dgm:spPr/>
      <dgm:t>
        <a:bodyPr/>
        <a:lstStyle/>
        <a:p>
          <a:endParaRPr lang="fr-FR"/>
        </a:p>
      </dgm:t>
    </dgm:pt>
    <dgm:pt modelId="{F4063A90-CB20-4C2A-8FB8-1335CE804711}" type="pres">
      <dgm:prSet presAssocID="{99769A40-5292-45DB-A884-DF66A02FCCE6}" presName="connectorText" presStyleLbl="sibTrans2D1" presStyleIdx="0" presStyleCnt="3"/>
      <dgm:spPr/>
      <dgm:t>
        <a:bodyPr/>
        <a:lstStyle/>
        <a:p>
          <a:endParaRPr lang="fr-FR"/>
        </a:p>
      </dgm:t>
    </dgm:pt>
    <dgm:pt modelId="{AF86ACA3-FA3E-473A-8AA4-13F9A8D532CD}" type="pres">
      <dgm:prSet presAssocID="{B2D4F152-B1D7-4CC2-99F8-14A9407BC246}" presName="node" presStyleLbl="node1" presStyleIdx="1" presStyleCnt="3" custRadScaleRad="181236" custRadScaleInc="-22429">
        <dgm:presLayoutVars>
          <dgm:bulletEnabled val="1"/>
        </dgm:presLayoutVars>
      </dgm:prSet>
      <dgm:spPr/>
      <dgm:t>
        <a:bodyPr/>
        <a:lstStyle/>
        <a:p>
          <a:endParaRPr lang="fr-FR"/>
        </a:p>
      </dgm:t>
    </dgm:pt>
    <dgm:pt modelId="{4A25A909-C185-446C-859C-E3E59284CA5D}" type="pres">
      <dgm:prSet presAssocID="{85466EB9-9559-473C-B0F6-385BB6DC1A44}" presName="sibTrans" presStyleLbl="sibTrans2D1" presStyleIdx="1" presStyleCnt="3" custAng="5852074" custFlipVert="0" custFlipHor="1" custScaleX="32032" custScaleY="7731" custLinFactX="-91018" custLinFactY="-300000" custLinFactNeighborX="-100000" custLinFactNeighborY="-392706"/>
      <dgm:spPr>
        <a:prstGeom prst="round2DiagRect">
          <a:avLst/>
        </a:prstGeom>
      </dgm:spPr>
      <dgm:t>
        <a:bodyPr/>
        <a:lstStyle/>
        <a:p>
          <a:endParaRPr lang="fr-FR"/>
        </a:p>
      </dgm:t>
    </dgm:pt>
    <dgm:pt modelId="{215F814F-6A48-4EA2-9BCD-30925274C57D}" type="pres">
      <dgm:prSet presAssocID="{85466EB9-9559-473C-B0F6-385BB6DC1A44}" presName="connectorText" presStyleLbl="sibTrans2D1" presStyleIdx="1" presStyleCnt="3"/>
      <dgm:spPr/>
      <dgm:t>
        <a:bodyPr/>
        <a:lstStyle/>
        <a:p>
          <a:endParaRPr lang="fr-FR"/>
        </a:p>
      </dgm:t>
    </dgm:pt>
    <dgm:pt modelId="{F40DC9A2-E405-4BC6-8A9E-B1DCF7FC87B3}" type="pres">
      <dgm:prSet presAssocID="{2B4C2135-F22F-4D77-AE5E-ECFD48A39829}" presName="node" presStyleLbl="node1" presStyleIdx="2" presStyleCnt="3" custRadScaleRad="173843" custRadScaleInc="23934">
        <dgm:presLayoutVars>
          <dgm:bulletEnabled val="1"/>
        </dgm:presLayoutVars>
      </dgm:prSet>
      <dgm:spPr/>
      <dgm:t>
        <a:bodyPr/>
        <a:lstStyle/>
        <a:p>
          <a:endParaRPr lang="fr-FR"/>
        </a:p>
      </dgm:t>
    </dgm:pt>
    <dgm:pt modelId="{66A0C284-E112-4FBA-90DD-42786F187218}" type="pres">
      <dgm:prSet presAssocID="{B0123572-6A8B-47D6-BEA0-92759AB02B8C}" presName="sibTrans" presStyleLbl="sibTrans2D1" presStyleIdx="2" presStyleCnt="3" custAng="1685621" custScaleX="74496" custScaleY="111617" custLinFactY="53278" custLinFactNeighborX="-26447" custLinFactNeighborY="100000"/>
      <dgm:spPr/>
      <dgm:t>
        <a:bodyPr/>
        <a:lstStyle/>
        <a:p>
          <a:endParaRPr lang="fr-FR"/>
        </a:p>
      </dgm:t>
    </dgm:pt>
    <dgm:pt modelId="{C2BAF517-C0EC-4713-BA34-BB055E6ECC88}" type="pres">
      <dgm:prSet presAssocID="{B0123572-6A8B-47D6-BEA0-92759AB02B8C}" presName="connectorText" presStyleLbl="sibTrans2D1" presStyleIdx="2" presStyleCnt="3"/>
      <dgm:spPr/>
      <dgm:t>
        <a:bodyPr/>
        <a:lstStyle/>
        <a:p>
          <a:endParaRPr lang="fr-FR"/>
        </a:p>
      </dgm:t>
    </dgm:pt>
  </dgm:ptLst>
  <dgm:cxnLst>
    <dgm:cxn modelId="{B90C748B-EE78-426E-829B-A152B4E34A1B}" type="presOf" srcId="{6C45442F-4233-47F4-9E82-25600C10C638}" destId="{C2F8C2EE-0B30-4CDF-ACA0-BEDD55B05EB4}" srcOrd="0" destOrd="0" presId="urn:microsoft.com/office/officeart/2005/8/layout/cycle2"/>
    <dgm:cxn modelId="{1DC54D70-93C8-46BA-A3E9-F6CC6B3F50DD}" type="presOf" srcId="{B0123572-6A8B-47D6-BEA0-92759AB02B8C}" destId="{66A0C284-E112-4FBA-90DD-42786F187218}" srcOrd="0" destOrd="0" presId="urn:microsoft.com/office/officeart/2005/8/layout/cycle2"/>
    <dgm:cxn modelId="{D4B77703-4585-4F0E-9B6A-9D8300B74C44}" type="presOf" srcId="{85466EB9-9559-473C-B0F6-385BB6DC1A44}" destId="{215F814F-6A48-4EA2-9BCD-30925274C57D}" srcOrd="1" destOrd="0" presId="urn:microsoft.com/office/officeart/2005/8/layout/cycle2"/>
    <dgm:cxn modelId="{AE333E16-8D8A-4D2C-9C94-E645C16A78E8}" type="presOf" srcId="{85466EB9-9559-473C-B0F6-385BB6DC1A44}" destId="{4A25A909-C185-446C-859C-E3E59284CA5D}" srcOrd="0" destOrd="0" presId="urn:microsoft.com/office/officeart/2005/8/layout/cycle2"/>
    <dgm:cxn modelId="{754714F7-BBD1-4278-8018-41DD22B2E687}" type="presOf" srcId="{99769A40-5292-45DB-A884-DF66A02FCCE6}" destId="{F4063A90-CB20-4C2A-8FB8-1335CE804711}" srcOrd="1" destOrd="0" presId="urn:microsoft.com/office/officeart/2005/8/layout/cycle2"/>
    <dgm:cxn modelId="{D75FE501-1794-4B2A-9FE5-DE1AA7A13928}" type="presOf" srcId="{B2D4F152-B1D7-4CC2-99F8-14A9407BC246}" destId="{AF86ACA3-FA3E-473A-8AA4-13F9A8D532CD}" srcOrd="0" destOrd="0" presId="urn:microsoft.com/office/officeart/2005/8/layout/cycle2"/>
    <dgm:cxn modelId="{0E0616CE-4DE8-4F74-9A7B-DE183A181304}" type="presOf" srcId="{B0123572-6A8B-47D6-BEA0-92759AB02B8C}" destId="{C2BAF517-C0EC-4713-BA34-BB055E6ECC88}" srcOrd="1" destOrd="0" presId="urn:microsoft.com/office/officeart/2005/8/layout/cycle2"/>
    <dgm:cxn modelId="{125A7EB5-1CFF-48A5-8AD7-4D467EA001B9}" type="presOf" srcId="{4B8988F0-1E77-45DB-B878-DACE12F05783}" destId="{568C9167-CEBA-49A3-86B4-F46474804600}" srcOrd="0" destOrd="0" presId="urn:microsoft.com/office/officeart/2005/8/layout/cycle2"/>
    <dgm:cxn modelId="{CFEBE38E-3647-4C37-9A56-2F78B80D1E7C}" type="presOf" srcId="{2B4C2135-F22F-4D77-AE5E-ECFD48A39829}" destId="{F40DC9A2-E405-4BC6-8A9E-B1DCF7FC87B3}" srcOrd="0" destOrd="0" presId="urn:microsoft.com/office/officeart/2005/8/layout/cycle2"/>
    <dgm:cxn modelId="{8CB02769-833C-4689-9B5D-258406707A26}" srcId="{6C45442F-4233-47F4-9E82-25600C10C638}" destId="{B2D4F152-B1D7-4CC2-99F8-14A9407BC246}" srcOrd="1" destOrd="0" parTransId="{127E63F5-09F6-4B7E-80AC-53464B8177ED}" sibTransId="{85466EB9-9559-473C-B0F6-385BB6DC1A44}"/>
    <dgm:cxn modelId="{FD2D3AE0-A286-48CF-AF8F-BEFA624DCA86}" srcId="{6C45442F-4233-47F4-9E82-25600C10C638}" destId="{4B8988F0-1E77-45DB-B878-DACE12F05783}" srcOrd="0" destOrd="0" parTransId="{BA0C66AD-9BC6-4808-815D-7A205C0E186E}" sibTransId="{99769A40-5292-45DB-A884-DF66A02FCCE6}"/>
    <dgm:cxn modelId="{FA69693D-2D3F-4B4B-92BA-7C2CFE335A06}" type="presOf" srcId="{99769A40-5292-45DB-A884-DF66A02FCCE6}" destId="{08FB97EE-8C54-4074-8397-041EED32DF0C}" srcOrd="0" destOrd="0" presId="urn:microsoft.com/office/officeart/2005/8/layout/cycle2"/>
    <dgm:cxn modelId="{5316FF3D-5C9B-4CB7-8077-216C6C842C48}" srcId="{6C45442F-4233-47F4-9E82-25600C10C638}" destId="{2B4C2135-F22F-4D77-AE5E-ECFD48A39829}" srcOrd="2" destOrd="0" parTransId="{AE2EB8F4-C83D-4AEE-953F-69D79B41CE21}" sibTransId="{B0123572-6A8B-47D6-BEA0-92759AB02B8C}"/>
    <dgm:cxn modelId="{FC717E89-2DC2-4A7D-B905-A78732FBCCB2}" type="presParOf" srcId="{C2F8C2EE-0B30-4CDF-ACA0-BEDD55B05EB4}" destId="{568C9167-CEBA-49A3-86B4-F46474804600}" srcOrd="0" destOrd="0" presId="urn:microsoft.com/office/officeart/2005/8/layout/cycle2"/>
    <dgm:cxn modelId="{DA7A04F4-A4F8-41F3-A3A7-F0CA5FE11820}" type="presParOf" srcId="{C2F8C2EE-0B30-4CDF-ACA0-BEDD55B05EB4}" destId="{08FB97EE-8C54-4074-8397-041EED32DF0C}" srcOrd="1" destOrd="0" presId="urn:microsoft.com/office/officeart/2005/8/layout/cycle2"/>
    <dgm:cxn modelId="{99A92F19-8E8C-47FD-A727-612021D5BAC4}" type="presParOf" srcId="{08FB97EE-8C54-4074-8397-041EED32DF0C}" destId="{F4063A90-CB20-4C2A-8FB8-1335CE804711}" srcOrd="0" destOrd="0" presId="urn:microsoft.com/office/officeart/2005/8/layout/cycle2"/>
    <dgm:cxn modelId="{E7939C84-B5AE-4EE1-82D0-58F67E3B0980}" type="presParOf" srcId="{C2F8C2EE-0B30-4CDF-ACA0-BEDD55B05EB4}" destId="{AF86ACA3-FA3E-473A-8AA4-13F9A8D532CD}" srcOrd="2" destOrd="0" presId="urn:microsoft.com/office/officeart/2005/8/layout/cycle2"/>
    <dgm:cxn modelId="{7D80DCF7-8A81-4DD8-BBE8-00EF20E68322}" type="presParOf" srcId="{C2F8C2EE-0B30-4CDF-ACA0-BEDD55B05EB4}" destId="{4A25A909-C185-446C-859C-E3E59284CA5D}" srcOrd="3" destOrd="0" presId="urn:microsoft.com/office/officeart/2005/8/layout/cycle2"/>
    <dgm:cxn modelId="{A120B944-5C03-4B0D-B906-BA64FB483C94}" type="presParOf" srcId="{4A25A909-C185-446C-859C-E3E59284CA5D}" destId="{215F814F-6A48-4EA2-9BCD-30925274C57D}" srcOrd="0" destOrd="0" presId="urn:microsoft.com/office/officeart/2005/8/layout/cycle2"/>
    <dgm:cxn modelId="{86D449AF-A959-45D2-BDD4-734BAD0A4F4A}" type="presParOf" srcId="{C2F8C2EE-0B30-4CDF-ACA0-BEDD55B05EB4}" destId="{F40DC9A2-E405-4BC6-8A9E-B1DCF7FC87B3}" srcOrd="4" destOrd="0" presId="urn:microsoft.com/office/officeart/2005/8/layout/cycle2"/>
    <dgm:cxn modelId="{8407A8E0-B90A-44B2-92A6-E543EBC7601B}" type="presParOf" srcId="{C2F8C2EE-0B30-4CDF-ACA0-BEDD55B05EB4}" destId="{66A0C284-E112-4FBA-90DD-42786F187218}" srcOrd="5" destOrd="0" presId="urn:microsoft.com/office/officeart/2005/8/layout/cycle2"/>
    <dgm:cxn modelId="{8DE3C49D-A81F-41CA-8E71-C3C3C34239CD}" type="presParOf" srcId="{66A0C284-E112-4FBA-90DD-42786F187218}" destId="{C2BAF517-C0EC-4713-BA34-BB055E6ECC88}"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D2E9CA-8FF4-4FC4-B0DF-E373531AFE7A}" type="doc">
      <dgm:prSet loTypeId="urn:microsoft.com/office/officeart/2005/8/layout/list1" loCatId="list" qsTypeId="urn:microsoft.com/office/officeart/2005/8/quickstyle/3d2" qsCatId="3D" csTypeId="urn:microsoft.com/office/officeart/2005/8/colors/accent1_2#6" csCatId="accent1" phldr="1"/>
      <dgm:spPr/>
      <dgm:t>
        <a:bodyPr/>
        <a:lstStyle/>
        <a:p>
          <a:endParaRPr lang="fr-FR"/>
        </a:p>
      </dgm:t>
    </dgm:pt>
    <dgm:pt modelId="{AEDB6A50-5258-4CEB-9BEF-2C004EF36BCD}">
      <dgm:prSet phldrT="[Texte]" custT="1"/>
      <dgm:spPr/>
      <dgm:t>
        <a:bodyPr/>
        <a:lstStyle/>
        <a:p>
          <a:r>
            <a:rPr lang="fr-FR" sz="3200" dirty="0" smtClean="0"/>
            <a:t>Les Happy </a:t>
          </a:r>
          <a:r>
            <a:rPr lang="fr-FR" sz="3200" dirty="0" err="1" smtClean="0"/>
            <a:t>Hour</a:t>
          </a:r>
          <a:r>
            <a:rPr lang="fr-FR" sz="3200" dirty="0" smtClean="0"/>
            <a:t> Métiers  </a:t>
          </a:r>
          <a:r>
            <a:rPr lang="fr-FR" sz="2400" dirty="0" smtClean="0"/>
            <a:t>(4° éd.)</a:t>
          </a:r>
          <a:endParaRPr lang="fr-FR" sz="2400" dirty="0"/>
        </a:p>
      </dgm:t>
    </dgm:pt>
    <dgm:pt modelId="{8415DACA-EF17-47D3-A7C9-A2053956F979}" type="parTrans" cxnId="{CE7474B3-1496-4DB0-B380-F3037B650621}">
      <dgm:prSet/>
      <dgm:spPr/>
      <dgm:t>
        <a:bodyPr/>
        <a:lstStyle/>
        <a:p>
          <a:endParaRPr lang="fr-FR"/>
        </a:p>
      </dgm:t>
    </dgm:pt>
    <dgm:pt modelId="{2BF661D5-7796-4923-9F63-48EC17AFE0AC}" type="sibTrans" cxnId="{CE7474B3-1496-4DB0-B380-F3037B650621}">
      <dgm:prSet/>
      <dgm:spPr/>
      <dgm:t>
        <a:bodyPr/>
        <a:lstStyle/>
        <a:p>
          <a:endParaRPr lang="fr-FR"/>
        </a:p>
      </dgm:t>
    </dgm:pt>
    <dgm:pt modelId="{5E69ECD3-3C2B-4D34-9864-78E9DC16FE49}">
      <dgm:prSet phldrT="[Texte]" custT="1"/>
      <dgm:spPr/>
      <dgm:t>
        <a:bodyPr/>
        <a:lstStyle/>
        <a:p>
          <a:r>
            <a:rPr lang="fr-FR" sz="2100" b="1" dirty="0" smtClean="0">
              <a:solidFill>
                <a:schemeClr val="tx2"/>
              </a:solidFill>
              <a:latin typeface="Calibri" pitchFamily="34" charset="0"/>
            </a:rPr>
            <a:t>40 </a:t>
          </a:r>
          <a:r>
            <a:rPr lang="fr-FR" sz="2100" b="1" dirty="0" err="1" smtClean="0">
              <a:solidFill>
                <a:schemeClr val="tx2"/>
              </a:solidFill>
              <a:latin typeface="Calibri" pitchFamily="34" charset="0"/>
            </a:rPr>
            <a:t>Alumni</a:t>
          </a:r>
          <a:r>
            <a:rPr lang="fr-FR" sz="2100" b="1" dirty="0" smtClean="0">
              <a:solidFill>
                <a:schemeClr val="tx2"/>
              </a:solidFill>
              <a:latin typeface="Calibri" pitchFamily="34" charset="0"/>
            </a:rPr>
            <a:t> rencontrent plus de 130 élèves </a:t>
          </a:r>
          <a:endParaRPr lang="fr-FR" sz="2100" b="1" dirty="0">
            <a:solidFill>
              <a:schemeClr val="tx2"/>
            </a:solidFill>
          </a:endParaRPr>
        </a:p>
      </dgm:t>
    </dgm:pt>
    <dgm:pt modelId="{308EB77C-2D3F-4158-9726-4B8B60F21466}" type="parTrans" cxnId="{14F90460-E3BF-4BB3-B15B-81578CF0F74C}">
      <dgm:prSet/>
      <dgm:spPr/>
      <dgm:t>
        <a:bodyPr/>
        <a:lstStyle/>
        <a:p>
          <a:endParaRPr lang="fr-FR"/>
        </a:p>
      </dgm:t>
    </dgm:pt>
    <dgm:pt modelId="{907D6B27-F572-48E6-95F4-9EC19644A07E}" type="sibTrans" cxnId="{14F90460-E3BF-4BB3-B15B-81578CF0F74C}">
      <dgm:prSet/>
      <dgm:spPr/>
      <dgm:t>
        <a:bodyPr/>
        <a:lstStyle/>
        <a:p>
          <a:endParaRPr lang="fr-FR"/>
        </a:p>
      </dgm:t>
    </dgm:pt>
    <dgm:pt modelId="{FFBF7CD6-34C6-4EC3-9CB9-DD611CE9F175}">
      <dgm:prSet phldrT="[Texte]" custT="1"/>
      <dgm:spPr/>
      <dgm:t>
        <a:bodyPr/>
        <a:lstStyle/>
        <a:p>
          <a:r>
            <a:rPr lang="fr-FR" sz="2100" b="1" dirty="0" smtClean="0">
              <a:solidFill>
                <a:schemeClr val="tx2"/>
              </a:solidFill>
              <a:latin typeface="Calibri" pitchFamily="34" charset="0"/>
            </a:rPr>
            <a:t>Co-organisation avec le Bureau des Elèves </a:t>
          </a:r>
          <a:endParaRPr lang="fr-FR" sz="2100" b="1" dirty="0">
            <a:solidFill>
              <a:schemeClr val="tx2"/>
            </a:solidFill>
          </a:endParaRPr>
        </a:p>
      </dgm:t>
    </dgm:pt>
    <dgm:pt modelId="{2B2C65AF-DCAE-4D76-ABF6-3C7F09078181}" type="parTrans" cxnId="{FEE92818-0E10-4966-96EB-6B04A9CAC6C6}">
      <dgm:prSet/>
      <dgm:spPr/>
      <dgm:t>
        <a:bodyPr/>
        <a:lstStyle/>
        <a:p>
          <a:endParaRPr lang="fr-FR"/>
        </a:p>
      </dgm:t>
    </dgm:pt>
    <dgm:pt modelId="{C7F49603-2EC7-4314-BA84-2B44DB12267B}" type="sibTrans" cxnId="{FEE92818-0E10-4966-96EB-6B04A9CAC6C6}">
      <dgm:prSet/>
      <dgm:spPr/>
      <dgm:t>
        <a:bodyPr/>
        <a:lstStyle/>
        <a:p>
          <a:endParaRPr lang="fr-FR"/>
        </a:p>
      </dgm:t>
    </dgm:pt>
    <dgm:pt modelId="{FD2173C8-B557-442C-A832-E86C2A232D13}">
      <dgm:prSet phldrT="[Texte]" custT="1"/>
      <dgm:spPr/>
      <dgm:t>
        <a:bodyPr/>
        <a:lstStyle/>
        <a:p>
          <a:r>
            <a:rPr lang="fr-FR" sz="2100" b="1" dirty="0" smtClean="0">
              <a:solidFill>
                <a:schemeClr val="tx2"/>
              </a:solidFill>
              <a:latin typeface="Calibri" pitchFamily="34" charset="0"/>
            </a:rPr>
            <a:t>Faire mieux connaître les métiers des </a:t>
          </a:r>
          <a:r>
            <a:rPr lang="fr-FR" sz="2100" b="1" dirty="0" err="1" smtClean="0">
              <a:solidFill>
                <a:schemeClr val="tx2"/>
              </a:solidFill>
              <a:latin typeface="Calibri" pitchFamily="34" charset="0"/>
            </a:rPr>
            <a:t>Alumni</a:t>
          </a:r>
          <a:r>
            <a:rPr lang="fr-FR" sz="2100" b="1" dirty="0" smtClean="0">
              <a:solidFill>
                <a:schemeClr val="tx2"/>
              </a:solidFill>
              <a:latin typeface="Calibri" pitchFamily="34" charset="0"/>
            </a:rPr>
            <a:t> </a:t>
          </a:r>
          <a:endParaRPr lang="fr-FR" sz="2100" b="1" dirty="0">
            <a:solidFill>
              <a:schemeClr val="tx2"/>
            </a:solidFill>
          </a:endParaRPr>
        </a:p>
      </dgm:t>
    </dgm:pt>
    <dgm:pt modelId="{60002A86-742C-4F44-8C8F-A3CC837716C2}" type="parTrans" cxnId="{62843114-F798-434E-A794-130271604606}">
      <dgm:prSet/>
      <dgm:spPr/>
      <dgm:t>
        <a:bodyPr/>
        <a:lstStyle/>
        <a:p>
          <a:endParaRPr lang="fr-FR"/>
        </a:p>
      </dgm:t>
    </dgm:pt>
    <dgm:pt modelId="{F59398C9-06C6-47BF-9C8F-3312D9FE0038}" type="sibTrans" cxnId="{62843114-F798-434E-A794-130271604606}">
      <dgm:prSet/>
      <dgm:spPr/>
      <dgm:t>
        <a:bodyPr/>
        <a:lstStyle/>
        <a:p>
          <a:endParaRPr lang="fr-FR"/>
        </a:p>
      </dgm:t>
    </dgm:pt>
    <dgm:pt modelId="{85A33B82-EDB2-B440-A2D7-D045AA364734}">
      <dgm:prSet phldrT="[Texte]" custT="1"/>
      <dgm:spPr/>
      <dgm:t>
        <a:bodyPr/>
        <a:lstStyle/>
        <a:p>
          <a:r>
            <a:rPr lang="fr-FR" sz="2100" b="1" dirty="0" smtClean="0">
              <a:solidFill>
                <a:schemeClr val="tx2"/>
              </a:solidFill>
            </a:rPr>
            <a:t>Aider les étudiants dans le choix de leur filière et de leur emploi</a:t>
          </a:r>
          <a:endParaRPr lang="fr-FR" sz="2100" b="1" dirty="0">
            <a:solidFill>
              <a:schemeClr val="tx2"/>
            </a:solidFill>
          </a:endParaRPr>
        </a:p>
      </dgm:t>
    </dgm:pt>
    <dgm:pt modelId="{8057FACA-3ACC-DB4B-840D-8865FB225547}" type="parTrans" cxnId="{85D9677F-CAC8-BD45-A53E-EE6B4E28D0AC}">
      <dgm:prSet/>
      <dgm:spPr/>
      <dgm:t>
        <a:bodyPr/>
        <a:lstStyle/>
        <a:p>
          <a:endParaRPr lang="fr-FR"/>
        </a:p>
      </dgm:t>
    </dgm:pt>
    <dgm:pt modelId="{F2477EC6-3ACB-0F44-8255-B119FE387AEE}" type="sibTrans" cxnId="{85D9677F-CAC8-BD45-A53E-EE6B4E28D0AC}">
      <dgm:prSet/>
      <dgm:spPr/>
      <dgm:t>
        <a:bodyPr/>
        <a:lstStyle/>
        <a:p>
          <a:endParaRPr lang="fr-FR"/>
        </a:p>
      </dgm:t>
    </dgm:pt>
    <dgm:pt modelId="{63D66343-10AC-BB48-8B88-219785D4E60C}">
      <dgm:prSet phldrT="[Texte]" custT="1"/>
      <dgm:spPr/>
      <dgm:t>
        <a:bodyPr/>
        <a:lstStyle/>
        <a:p>
          <a:endParaRPr lang="fr-FR" sz="2100" b="1" dirty="0">
            <a:solidFill>
              <a:schemeClr val="tx2"/>
            </a:solidFill>
          </a:endParaRPr>
        </a:p>
      </dgm:t>
    </dgm:pt>
    <dgm:pt modelId="{D253A1F4-4CB8-844B-AE8A-823F761E50CD}" type="parTrans" cxnId="{C8E2699E-82D6-8248-AAA9-3DE049AC24B1}">
      <dgm:prSet/>
      <dgm:spPr/>
      <dgm:t>
        <a:bodyPr/>
        <a:lstStyle/>
        <a:p>
          <a:endParaRPr lang="fr-FR"/>
        </a:p>
      </dgm:t>
    </dgm:pt>
    <dgm:pt modelId="{735D8735-6C07-DB40-BB0D-4F213ED7CC5C}" type="sibTrans" cxnId="{C8E2699E-82D6-8248-AAA9-3DE049AC24B1}">
      <dgm:prSet/>
      <dgm:spPr/>
      <dgm:t>
        <a:bodyPr/>
        <a:lstStyle/>
        <a:p>
          <a:endParaRPr lang="fr-FR"/>
        </a:p>
      </dgm:t>
    </dgm:pt>
    <dgm:pt modelId="{CAF7562B-8D0C-4D9E-8B25-7754AC140ED6}" type="pres">
      <dgm:prSet presAssocID="{16D2E9CA-8FF4-4FC4-B0DF-E373531AFE7A}" presName="linear" presStyleCnt="0">
        <dgm:presLayoutVars>
          <dgm:dir/>
          <dgm:animLvl val="lvl"/>
          <dgm:resizeHandles val="exact"/>
        </dgm:presLayoutVars>
      </dgm:prSet>
      <dgm:spPr/>
      <dgm:t>
        <a:bodyPr/>
        <a:lstStyle/>
        <a:p>
          <a:endParaRPr lang="fr-FR"/>
        </a:p>
      </dgm:t>
    </dgm:pt>
    <dgm:pt modelId="{7C317A0F-32A1-469C-97F2-71C90FCCB8B5}" type="pres">
      <dgm:prSet presAssocID="{AEDB6A50-5258-4CEB-9BEF-2C004EF36BCD}" presName="parentLin" presStyleCnt="0"/>
      <dgm:spPr/>
    </dgm:pt>
    <dgm:pt modelId="{F1856885-4D00-4D1E-929D-8E9E1B33A86C}" type="pres">
      <dgm:prSet presAssocID="{AEDB6A50-5258-4CEB-9BEF-2C004EF36BCD}" presName="parentLeftMargin" presStyleLbl="node1" presStyleIdx="0" presStyleCnt="1"/>
      <dgm:spPr/>
      <dgm:t>
        <a:bodyPr/>
        <a:lstStyle/>
        <a:p>
          <a:endParaRPr lang="fr-FR"/>
        </a:p>
      </dgm:t>
    </dgm:pt>
    <dgm:pt modelId="{054D2281-9539-4402-A408-A6500377D987}" type="pres">
      <dgm:prSet presAssocID="{AEDB6A50-5258-4CEB-9BEF-2C004EF36BCD}" presName="parentText" presStyleLbl="node1" presStyleIdx="0" presStyleCnt="1" custScaleY="399181" custLinFactNeighborX="-16585" custLinFactNeighborY="93717">
        <dgm:presLayoutVars>
          <dgm:chMax val="0"/>
          <dgm:bulletEnabled val="1"/>
        </dgm:presLayoutVars>
      </dgm:prSet>
      <dgm:spPr/>
      <dgm:t>
        <a:bodyPr/>
        <a:lstStyle/>
        <a:p>
          <a:endParaRPr lang="fr-FR"/>
        </a:p>
      </dgm:t>
    </dgm:pt>
    <dgm:pt modelId="{206BE36A-2CBA-4AFC-970C-9DDF5A1B87D5}" type="pres">
      <dgm:prSet presAssocID="{AEDB6A50-5258-4CEB-9BEF-2C004EF36BCD}" presName="negativeSpace" presStyleCnt="0"/>
      <dgm:spPr/>
    </dgm:pt>
    <dgm:pt modelId="{E360D6C2-E022-4022-B2CC-B1B8C5689F8F}" type="pres">
      <dgm:prSet presAssocID="{AEDB6A50-5258-4CEB-9BEF-2C004EF36BCD}" presName="childText" presStyleLbl="conFgAcc1" presStyleIdx="0" presStyleCnt="1" custLinFactY="16272" custLinFactNeighborY="100000">
        <dgm:presLayoutVars>
          <dgm:bulletEnabled val="1"/>
        </dgm:presLayoutVars>
      </dgm:prSet>
      <dgm:spPr/>
      <dgm:t>
        <a:bodyPr/>
        <a:lstStyle/>
        <a:p>
          <a:endParaRPr lang="fr-FR"/>
        </a:p>
      </dgm:t>
    </dgm:pt>
  </dgm:ptLst>
  <dgm:cxnLst>
    <dgm:cxn modelId="{85D9677F-CAC8-BD45-A53E-EE6B4E28D0AC}" srcId="{AEDB6A50-5258-4CEB-9BEF-2C004EF36BCD}" destId="{85A33B82-EDB2-B440-A2D7-D045AA364734}" srcOrd="2" destOrd="0" parTransId="{8057FACA-3ACC-DB4B-840D-8865FB225547}" sibTransId="{F2477EC6-3ACB-0F44-8255-B119FE387AEE}"/>
    <dgm:cxn modelId="{80F51224-E53A-954E-9631-37874D9F85ED}" type="presOf" srcId="{63D66343-10AC-BB48-8B88-219785D4E60C}" destId="{E360D6C2-E022-4022-B2CC-B1B8C5689F8F}" srcOrd="0" destOrd="0" presId="urn:microsoft.com/office/officeart/2005/8/layout/list1"/>
    <dgm:cxn modelId="{CE7474B3-1496-4DB0-B380-F3037B650621}" srcId="{16D2E9CA-8FF4-4FC4-B0DF-E373531AFE7A}" destId="{AEDB6A50-5258-4CEB-9BEF-2C004EF36BCD}" srcOrd="0" destOrd="0" parTransId="{8415DACA-EF17-47D3-A7C9-A2053956F979}" sibTransId="{2BF661D5-7796-4923-9F63-48EC17AFE0AC}"/>
    <dgm:cxn modelId="{FFACCB75-38A5-49A3-8AE0-B0071BD8C049}" type="presOf" srcId="{AEDB6A50-5258-4CEB-9BEF-2C004EF36BCD}" destId="{F1856885-4D00-4D1E-929D-8E9E1B33A86C}" srcOrd="0" destOrd="0" presId="urn:microsoft.com/office/officeart/2005/8/layout/list1"/>
    <dgm:cxn modelId="{04C1029C-3FCA-4900-825A-8367A48594FE}" type="presOf" srcId="{FD2173C8-B557-442C-A832-E86C2A232D13}" destId="{E360D6C2-E022-4022-B2CC-B1B8C5689F8F}" srcOrd="0" destOrd="1" presId="urn:microsoft.com/office/officeart/2005/8/layout/list1"/>
    <dgm:cxn modelId="{137665E3-753F-4DCC-B4FD-16AF7885390D}" type="presOf" srcId="{FFBF7CD6-34C6-4EC3-9CB9-DD611CE9F175}" destId="{E360D6C2-E022-4022-B2CC-B1B8C5689F8F}" srcOrd="0" destOrd="4" presId="urn:microsoft.com/office/officeart/2005/8/layout/list1"/>
    <dgm:cxn modelId="{14F90460-E3BF-4BB3-B15B-81578CF0F74C}" srcId="{AEDB6A50-5258-4CEB-9BEF-2C004EF36BCD}" destId="{5E69ECD3-3C2B-4D34-9864-78E9DC16FE49}" srcOrd="3" destOrd="0" parTransId="{308EB77C-2D3F-4158-9726-4B8B60F21466}" sibTransId="{907D6B27-F572-48E6-95F4-9EC19644A07E}"/>
    <dgm:cxn modelId="{FEE92818-0E10-4966-96EB-6B04A9CAC6C6}" srcId="{AEDB6A50-5258-4CEB-9BEF-2C004EF36BCD}" destId="{FFBF7CD6-34C6-4EC3-9CB9-DD611CE9F175}" srcOrd="4" destOrd="0" parTransId="{2B2C65AF-DCAE-4D76-ABF6-3C7F09078181}" sibTransId="{C7F49603-2EC7-4314-BA84-2B44DB12267B}"/>
    <dgm:cxn modelId="{221C1D5C-7D64-481B-BDF7-6564566B0783}" type="presOf" srcId="{5E69ECD3-3C2B-4D34-9864-78E9DC16FE49}" destId="{E360D6C2-E022-4022-B2CC-B1B8C5689F8F}" srcOrd="0" destOrd="3" presId="urn:microsoft.com/office/officeart/2005/8/layout/list1"/>
    <dgm:cxn modelId="{2D04A1A8-1B53-7248-AA88-92C66A3C582B}" type="presOf" srcId="{85A33B82-EDB2-B440-A2D7-D045AA364734}" destId="{E360D6C2-E022-4022-B2CC-B1B8C5689F8F}" srcOrd="0" destOrd="2" presId="urn:microsoft.com/office/officeart/2005/8/layout/list1"/>
    <dgm:cxn modelId="{97BA86D3-1239-49FA-85F6-D235EB4B04A0}" type="presOf" srcId="{16D2E9CA-8FF4-4FC4-B0DF-E373531AFE7A}" destId="{CAF7562B-8D0C-4D9E-8B25-7754AC140ED6}" srcOrd="0" destOrd="0" presId="urn:microsoft.com/office/officeart/2005/8/layout/list1"/>
    <dgm:cxn modelId="{C8E2699E-82D6-8248-AAA9-3DE049AC24B1}" srcId="{AEDB6A50-5258-4CEB-9BEF-2C004EF36BCD}" destId="{63D66343-10AC-BB48-8B88-219785D4E60C}" srcOrd="0" destOrd="0" parTransId="{D253A1F4-4CB8-844B-AE8A-823F761E50CD}" sibTransId="{735D8735-6C07-DB40-BB0D-4F213ED7CC5C}"/>
    <dgm:cxn modelId="{C6CCFC9D-9CAA-45CF-9D3E-6351309FF8FC}" type="presOf" srcId="{AEDB6A50-5258-4CEB-9BEF-2C004EF36BCD}" destId="{054D2281-9539-4402-A408-A6500377D987}" srcOrd="1" destOrd="0" presId="urn:microsoft.com/office/officeart/2005/8/layout/list1"/>
    <dgm:cxn modelId="{62843114-F798-434E-A794-130271604606}" srcId="{AEDB6A50-5258-4CEB-9BEF-2C004EF36BCD}" destId="{FD2173C8-B557-442C-A832-E86C2A232D13}" srcOrd="1" destOrd="0" parTransId="{60002A86-742C-4F44-8C8F-A3CC837716C2}" sibTransId="{F59398C9-06C6-47BF-9C8F-3312D9FE0038}"/>
    <dgm:cxn modelId="{E90EF029-D9CC-4939-BC71-334FAEF3F069}" type="presParOf" srcId="{CAF7562B-8D0C-4D9E-8B25-7754AC140ED6}" destId="{7C317A0F-32A1-469C-97F2-71C90FCCB8B5}" srcOrd="0" destOrd="0" presId="urn:microsoft.com/office/officeart/2005/8/layout/list1"/>
    <dgm:cxn modelId="{924211A3-9E97-47A6-82C7-5F5606DD8E3E}" type="presParOf" srcId="{7C317A0F-32A1-469C-97F2-71C90FCCB8B5}" destId="{F1856885-4D00-4D1E-929D-8E9E1B33A86C}" srcOrd="0" destOrd="0" presId="urn:microsoft.com/office/officeart/2005/8/layout/list1"/>
    <dgm:cxn modelId="{F1ED6D59-4DDD-4A33-8AB4-8BB914157603}" type="presParOf" srcId="{7C317A0F-32A1-469C-97F2-71C90FCCB8B5}" destId="{054D2281-9539-4402-A408-A6500377D987}" srcOrd="1" destOrd="0" presId="urn:microsoft.com/office/officeart/2005/8/layout/list1"/>
    <dgm:cxn modelId="{2A80A8A4-0E6F-4483-94DC-FBFF3D338F71}" type="presParOf" srcId="{CAF7562B-8D0C-4D9E-8B25-7754AC140ED6}" destId="{206BE36A-2CBA-4AFC-970C-9DDF5A1B87D5}" srcOrd="1" destOrd="0" presId="urn:microsoft.com/office/officeart/2005/8/layout/list1"/>
    <dgm:cxn modelId="{C6259A0C-96AE-4EFF-B5E1-BF9B7B98FAFF}" type="presParOf" srcId="{CAF7562B-8D0C-4D9E-8B25-7754AC140ED6}" destId="{E360D6C2-E022-4022-B2CC-B1B8C5689F8F}"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D2E9CA-8FF4-4FC4-B0DF-E373531AFE7A}" type="doc">
      <dgm:prSet loTypeId="urn:microsoft.com/office/officeart/2005/8/layout/list1" loCatId="list" qsTypeId="urn:microsoft.com/office/officeart/2005/8/quickstyle/3d2" qsCatId="3D" csTypeId="urn:microsoft.com/office/officeart/2005/8/colors/accent1_2#6" csCatId="accent1" phldr="1"/>
      <dgm:spPr/>
      <dgm:t>
        <a:bodyPr/>
        <a:lstStyle/>
        <a:p>
          <a:endParaRPr lang="fr-FR"/>
        </a:p>
      </dgm:t>
    </dgm:pt>
    <dgm:pt modelId="{AEDB6A50-5258-4CEB-9BEF-2C004EF36BCD}">
      <dgm:prSet phldrT="[Texte]" custT="1"/>
      <dgm:spPr/>
      <dgm:t>
        <a:bodyPr/>
        <a:lstStyle/>
        <a:p>
          <a:r>
            <a:rPr lang="fr-FR" sz="3200" dirty="0" smtClean="0"/>
            <a:t>Les Soirées Prospective Métiers</a:t>
          </a:r>
          <a:endParaRPr lang="fr-FR" sz="2400" dirty="0"/>
        </a:p>
      </dgm:t>
    </dgm:pt>
    <dgm:pt modelId="{8415DACA-EF17-47D3-A7C9-A2053956F979}" type="parTrans" cxnId="{CE7474B3-1496-4DB0-B380-F3037B650621}">
      <dgm:prSet/>
      <dgm:spPr/>
      <dgm:t>
        <a:bodyPr/>
        <a:lstStyle/>
        <a:p>
          <a:endParaRPr lang="fr-FR"/>
        </a:p>
      </dgm:t>
    </dgm:pt>
    <dgm:pt modelId="{2BF661D5-7796-4923-9F63-48EC17AFE0AC}" type="sibTrans" cxnId="{CE7474B3-1496-4DB0-B380-F3037B650621}">
      <dgm:prSet/>
      <dgm:spPr/>
      <dgm:t>
        <a:bodyPr/>
        <a:lstStyle/>
        <a:p>
          <a:endParaRPr lang="fr-FR"/>
        </a:p>
      </dgm:t>
    </dgm:pt>
    <dgm:pt modelId="{5E69ECD3-3C2B-4D34-9864-78E9DC16FE49}">
      <dgm:prSet phldrT="[Texte]" custT="1"/>
      <dgm:spPr/>
      <dgm:t>
        <a:bodyPr/>
        <a:lstStyle/>
        <a:p>
          <a:r>
            <a:rPr lang="fr-FR" sz="2100" b="1" dirty="0" smtClean="0">
              <a:solidFill>
                <a:schemeClr val="tx2"/>
              </a:solidFill>
            </a:rPr>
            <a:t>2 nouvelles éditions en préparation : octobre 2013 et avril 2014</a:t>
          </a:r>
          <a:endParaRPr lang="fr-FR" sz="2100" b="1" dirty="0">
            <a:solidFill>
              <a:schemeClr val="tx2"/>
            </a:solidFill>
          </a:endParaRPr>
        </a:p>
      </dgm:t>
    </dgm:pt>
    <dgm:pt modelId="{308EB77C-2D3F-4158-9726-4B8B60F21466}" type="parTrans" cxnId="{14F90460-E3BF-4BB3-B15B-81578CF0F74C}">
      <dgm:prSet/>
      <dgm:spPr/>
      <dgm:t>
        <a:bodyPr/>
        <a:lstStyle/>
        <a:p>
          <a:endParaRPr lang="fr-FR"/>
        </a:p>
      </dgm:t>
    </dgm:pt>
    <dgm:pt modelId="{907D6B27-F572-48E6-95F4-9EC19644A07E}" type="sibTrans" cxnId="{14F90460-E3BF-4BB3-B15B-81578CF0F74C}">
      <dgm:prSet/>
      <dgm:spPr/>
      <dgm:t>
        <a:bodyPr/>
        <a:lstStyle/>
        <a:p>
          <a:endParaRPr lang="fr-FR"/>
        </a:p>
      </dgm:t>
    </dgm:pt>
    <dgm:pt modelId="{FD2173C8-B557-442C-A832-E86C2A232D13}">
      <dgm:prSet phldrT="[Texte]" custT="1"/>
      <dgm:spPr/>
      <dgm:t>
        <a:bodyPr/>
        <a:lstStyle/>
        <a:p>
          <a:r>
            <a:rPr lang="fr-FR" sz="2100" b="1" dirty="0" smtClean="0">
              <a:solidFill>
                <a:schemeClr val="tx2"/>
              </a:solidFill>
              <a:latin typeface="Calibri" pitchFamily="34" charset="0"/>
            </a:rPr>
            <a:t>Une première édition consacrée au métier du Data </a:t>
          </a:r>
          <a:r>
            <a:rPr lang="fr-FR" sz="2100" b="1" dirty="0" err="1" smtClean="0">
              <a:solidFill>
                <a:schemeClr val="tx2"/>
              </a:solidFill>
              <a:latin typeface="Calibri" pitchFamily="34" charset="0"/>
            </a:rPr>
            <a:t>Scientist</a:t>
          </a:r>
          <a:endParaRPr lang="fr-FR" sz="2100" b="1" dirty="0">
            <a:solidFill>
              <a:schemeClr val="tx2"/>
            </a:solidFill>
          </a:endParaRPr>
        </a:p>
      </dgm:t>
    </dgm:pt>
    <dgm:pt modelId="{60002A86-742C-4F44-8C8F-A3CC837716C2}" type="parTrans" cxnId="{62843114-F798-434E-A794-130271604606}">
      <dgm:prSet/>
      <dgm:spPr/>
      <dgm:t>
        <a:bodyPr/>
        <a:lstStyle/>
        <a:p>
          <a:endParaRPr lang="fr-FR"/>
        </a:p>
      </dgm:t>
    </dgm:pt>
    <dgm:pt modelId="{F59398C9-06C6-47BF-9C8F-3312D9FE0038}" type="sibTrans" cxnId="{62843114-F798-434E-A794-130271604606}">
      <dgm:prSet/>
      <dgm:spPr/>
      <dgm:t>
        <a:bodyPr/>
        <a:lstStyle/>
        <a:p>
          <a:endParaRPr lang="fr-FR"/>
        </a:p>
      </dgm:t>
    </dgm:pt>
    <dgm:pt modelId="{85A33B82-EDB2-B440-A2D7-D045AA364734}">
      <dgm:prSet phldrT="[Texte]" custT="1"/>
      <dgm:spPr/>
      <dgm:t>
        <a:bodyPr/>
        <a:lstStyle/>
        <a:p>
          <a:r>
            <a:rPr lang="fr-FR" sz="2100" b="1" dirty="0" smtClean="0">
              <a:solidFill>
                <a:schemeClr val="tx2"/>
              </a:solidFill>
            </a:rPr>
            <a:t>Plus de 100 participants réunis le 19 mars</a:t>
          </a:r>
          <a:endParaRPr lang="fr-FR" sz="2100" b="1" dirty="0">
            <a:solidFill>
              <a:schemeClr val="tx2"/>
            </a:solidFill>
          </a:endParaRPr>
        </a:p>
      </dgm:t>
    </dgm:pt>
    <dgm:pt modelId="{8057FACA-3ACC-DB4B-840D-8865FB225547}" type="parTrans" cxnId="{85D9677F-CAC8-BD45-A53E-EE6B4E28D0AC}">
      <dgm:prSet/>
      <dgm:spPr/>
      <dgm:t>
        <a:bodyPr/>
        <a:lstStyle/>
        <a:p>
          <a:endParaRPr lang="fr-FR"/>
        </a:p>
      </dgm:t>
    </dgm:pt>
    <dgm:pt modelId="{F2477EC6-3ACB-0F44-8255-B119FE387AEE}" type="sibTrans" cxnId="{85D9677F-CAC8-BD45-A53E-EE6B4E28D0AC}">
      <dgm:prSet/>
      <dgm:spPr/>
      <dgm:t>
        <a:bodyPr/>
        <a:lstStyle/>
        <a:p>
          <a:endParaRPr lang="fr-FR"/>
        </a:p>
      </dgm:t>
    </dgm:pt>
    <dgm:pt modelId="{63D66343-10AC-BB48-8B88-219785D4E60C}">
      <dgm:prSet phldrT="[Texte]" custT="1"/>
      <dgm:spPr/>
      <dgm:t>
        <a:bodyPr/>
        <a:lstStyle/>
        <a:p>
          <a:endParaRPr lang="fr-FR" sz="2100" b="1" dirty="0">
            <a:solidFill>
              <a:schemeClr val="tx2"/>
            </a:solidFill>
          </a:endParaRPr>
        </a:p>
      </dgm:t>
    </dgm:pt>
    <dgm:pt modelId="{D253A1F4-4CB8-844B-AE8A-823F761E50CD}" type="parTrans" cxnId="{C8E2699E-82D6-8248-AAA9-3DE049AC24B1}">
      <dgm:prSet/>
      <dgm:spPr/>
      <dgm:t>
        <a:bodyPr/>
        <a:lstStyle/>
        <a:p>
          <a:endParaRPr lang="fr-FR"/>
        </a:p>
      </dgm:t>
    </dgm:pt>
    <dgm:pt modelId="{735D8735-6C07-DB40-BB0D-4F213ED7CC5C}" type="sibTrans" cxnId="{C8E2699E-82D6-8248-AAA9-3DE049AC24B1}">
      <dgm:prSet/>
      <dgm:spPr/>
      <dgm:t>
        <a:bodyPr/>
        <a:lstStyle/>
        <a:p>
          <a:endParaRPr lang="fr-FR"/>
        </a:p>
      </dgm:t>
    </dgm:pt>
    <dgm:pt modelId="{CAF7562B-8D0C-4D9E-8B25-7754AC140ED6}" type="pres">
      <dgm:prSet presAssocID="{16D2E9CA-8FF4-4FC4-B0DF-E373531AFE7A}" presName="linear" presStyleCnt="0">
        <dgm:presLayoutVars>
          <dgm:dir/>
          <dgm:animLvl val="lvl"/>
          <dgm:resizeHandles val="exact"/>
        </dgm:presLayoutVars>
      </dgm:prSet>
      <dgm:spPr/>
      <dgm:t>
        <a:bodyPr/>
        <a:lstStyle/>
        <a:p>
          <a:endParaRPr lang="fr-FR"/>
        </a:p>
      </dgm:t>
    </dgm:pt>
    <dgm:pt modelId="{7C317A0F-32A1-469C-97F2-71C90FCCB8B5}" type="pres">
      <dgm:prSet presAssocID="{AEDB6A50-5258-4CEB-9BEF-2C004EF36BCD}" presName="parentLin" presStyleCnt="0"/>
      <dgm:spPr/>
    </dgm:pt>
    <dgm:pt modelId="{F1856885-4D00-4D1E-929D-8E9E1B33A86C}" type="pres">
      <dgm:prSet presAssocID="{AEDB6A50-5258-4CEB-9BEF-2C004EF36BCD}" presName="parentLeftMargin" presStyleLbl="node1" presStyleIdx="0" presStyleCnt="1"/>
      <dgm:spPr/>
      <dgm:t>
        <a:bodyPr/>
        <a:lstStyle/>
        <a:p>
          <a:endParaRPr lang="fr-FR"/>
        </a:p>
      </dgm:t>
    </dgm:pt>
    <dgm:pt modelId="{054D2281-9539-4402-A408-A6500377D987}" type="pres">
      <dgm:prSet presAssocID="{AEDB6A50-5258-4CEB-9BEF-2C004EF36BCD}" presName="parentText" presStyleLbl="node1" presStyleIdx="0" presStyleCnt="1" custScaleX="95428" custScaleY="399181" custLinFactNeighborX="-16585" custLinFactNeighborY="93717">
        <dgm:presLayoutVars>
          <dgm:chMax val="0"/>
          <dgm:bulletEnabled val="1"/>
        </dgm:presLayoutVars>
      </dgm:prSet>
      <dgm:spPr/>
      <dgm:t>
        <a:bodyPr/>
        <a:lstStyle/>
        <a:p>
          <a:endParaRPr lang="fr-FR"/>
        </a:p>
      </dgm:t>
    </dgm:pt>
    <dgm:pt modelId="{206BE36A-2CBA-4AFC-970C-9DDF5A1B87D5}" type="pres">
      <dgm:prSet presAssocID="{AEDB6A50-5258-4CEB-9BEF-2C004EF36BCD}" presName="negativeSpace" presStyleCnt="0"/>
      <dgm:spPr/>
    </dgm:pt>
    <dgm:pt modelId="{E360D6C2-E022-4022-B2CC-B1B8C5689F8F}" type="pres">
      <dgm:prSet presAssocID="{AEDB6A50-5258-4CEB-9BEF-2C004EF36BCD}" presName="childText" presStyleLbl="conFgAcc1" presStyleIdx="0" presStyleCnt="1" custLinFactY="16272" custLinFactNeighborY="100000">
        <dgm:presLayoutVars>
          <dgm:bulletEnabled val="1"/>
        </dgm:presLayoutVars>
      </dgm:prSet>
      <dgm:spPr/>
      <dgm:t>
        <a:bodyPr/>
        <a:lstStyle/>
        <a:p>
          <a:endParaRPr lang="fr-FR"/>
        </a:p>
      </dgm:t>
    </dgm:pt>
  </dgm:ptLst>
  <dgm:cxnLst>
    <dgm:cxn modelId="{85D9677F-CAC8-BD45-A53E-EE6B4E28D0AC}" srcId="{AEDB6A50-5258-4CEB-9BEF-2C004EF36BCD}" destId="{85A33B82-EDB2-B440-A2D7-D045AA364734}" srcOrd="2" destOrd="0" parTransId="{8057FACA-3ACC-DB4B-840D-8865FB225547}" sibTransId="{F2477EC6-3ACB-0F44-8255-B119FE387AEE}"/>
    <dgm:cxn modelId="{C5EB857D-63FD-4791-B69B-92BE2FF3639A}" type="presOf" srcId="{FD2173C8-B557-442C-A832-E86C2A232D13}" destId="{E360D6C2-E022-4022-B2CC-B1B8C5689F8F}" srcOrd="0" destOrd="1" presId="urn:microsoft.com/office/officeart/2005/8/layout/list1"/>
    <dgm:cxn modelId="{CE7474B3-1496-4DB0-B380-F3037B650621}" srcId="{16D2E9CA-8FF4-4FC4-B0DF-E373531AFE7A}" destId="{AEDB6A50-5258-4CEB-9BEF-2C004EF36BCD}" srcOrd="0" destOrd="0" parTransId="{8415DACA-EF17-47D3-A7C9-A2053956F979}" sibTransId="{2BF661D5-7796-4923-9F63-48EC17AFE0AC}"/>
    <dgm:cxn modelId="{A50F3D12-39A9-42FB-8C9A-8DAB61CB2EA3}" type="presOf" srcId="{AEDB6A50-5258-4CEB-9BEF-2C004EF36BCD}" destId="{F1856885-4D00-4D1E-929D-8E9E1B33A86C}" srcOrd="0" destOrd="0" presId="urn:microsoft.com/office/officeart/2005/8/layout/list1"/>
    <dgm:cxn modelId="{E36042B0-131A-484E-80C9-70A4308165C6}" type="presOf" srcId="{AEDB6A50-5258-4CEB-9BEF-2C004EF36BCD}" destId="{054D2281-9539-4402-A408-A6500377D987}" srcOrd="1" destOrd="0" presId="urn:microsoft.com/office/officeart/2005/8/layout/list1"/>
    <dgm:cxn modelId="{96B0B55C-6A15-4E0A-BF02-D1262B96AD50}" type="presOf" srcId="{16D2E9CA-8FF4-4FC4-B0DF-E373531AFE7A}" destId="{CAF7562B-8D0C-4D9E-8B25-7754AC140ED6}" srcOrd="0" destOrd="0" presId="urn:microsoft.com/office/officeart/2005/8/layout/list1"/>
    <dgm:cxn modelId="{14F90460-E3BF-4BB3-B15B-81578CF0F74C}" srcId="{AEDB6A50-5258-4CEB-9BEF-2C004EF36BCD}" destId="{5E69ECD3-3C2B-4D34-9864-78E9DC16FE49}" srcOrd="3" destOrd="0" parTransId="{308EB77C-2D3F-4158-9726-4B8B60F21466}" sibTransId="{907D6B27-F572-48E6-95F4-9EC19644A07E}"/>
    <dgm:cxn modelId="{BB5C2C36-A9D3-4612-8103-F74CFFFE3982}" type="presOf" srcId="{5E69ECD3-3C2B-4D34-9864-78E9DC16FE49}" destId="{E360D6C2-E022-4022-B2CC-B1B8C5689F8F}" srcOrd="0" destOrd="3" presId="urn:microsoft.com/office/officeart/2005/8/layout/list1"/>
    <dgm:cxn modelId="{5F7B670C-3E2D-4B8F-982B-EBCEB5B218B1}" type="presOf" srcId="{85A33B82-EDB2-B440-A2D7-D045AA364734}" destId="{E360D6C2-E022-4022-B2CC-B1B8C5689F8F}" srcOrd="0" destOrd="2" presId="urn:microsoft.com/office/officeart/2005/8/layout/list1"/>
    <dgm:cxn modelId="{88737FD9-A512-49D3-A419-B049BCB2CC71}" type="presOf" srcId="{63D66343-10AC-BB48-8B88-219785D4E60C}" destId="{E360D6C2-E022-4022-B2CC-B1B8C5689F8F}" srcOrd="0" destOrd="0" presId="urn:microsoft.com/office/officeart/2005/8/layout/list1"/>
    <dgm:cxn modelId="{C8E2699E-82D6-8248-AAA9-3DE049AC24B1}" srcId="{AEDB6A50-5258-4CEB-9BEF-2C004EF36BCD}" destId="{63D66343-10AC-BB48-8B88-219785D4E60C}" srcOrd="0" destOrd="0" parTransId="{D253A1F4-4CB8-844B-AE8A-823F761E50CD}" sibTransId="{735D8735-6C07-DB40-BB0D-4F213ED7CC5C}"/>
    <dgm:cxn modelId="{62843114-F798-434E-A794-130271604606}" srcId="{AEDB6A50-5258-4CEB-9BEF-2C004EF36BCD}" destId="{FD2173C8-B557-442C-A832-E86C2A232D13}" srcOrd="1" destOrd="0" parTransId="{60002A86-742C-4F44-8C8F-A3CC837716C2}" sibTransId="{F59398C9-06C6-47BF-9C8F-3312D9FE0038}"/>
    <dgm:cxn modelId="{9A17F427-EBF6-4A8E-A399-02B9F4D1041B}" type="presParOf" srcId="{CAF7562B-8D0C-4D9E-8B25-7754AC140ED6}" destId="{7C317A0F-32A1-469C-97F2-71C90FCCB8B5}" srcOrd="0" destOrd="0" presId="urn:microsoft.com/office/officeart/2005/8/layout/list1"/>
    <dgm:cxn modelId="{33D9CFCC-2AD8-45CB-84F5-EACF97A2C1D9}" type="presParOf" srcId="{7C317A0F-32A1-469C-97F2-71C90FCCB8B5}" destId="{F1856885-4D00-4D1E-929D-8E9E1B33A86C}" srcOrd="0" destOrd="0" presId="urn:microsoft.com/office/officeart/2005/8/layout/list1"/>
    <dgm:cxn modelId="{5E03C0D4-9604-4A61-A93C-F25DC90C4D16}" type="presParOf" srcId="{7C317A0F-32A1-469C-97F2-71C90FCCB8B5}" destId="{054D2281-9539-4402-A408-A6500377D987}" srcOrd="1" destOrd="0" presId="urn:microsoft.com/office/officeart/2005/8/layout/list1"/>
    <dgm:cxn modelId="{9CCD1D85-CF14-418C-8CE1-94BEE0BB2760}" type="presParOf" srcId="{CAF7562B-8D0C-4D9E-8B25-7754AC140ED6}" destId="{206BE36A-2CBA-4AFC-970C-9DDF5A1B87D5}" srcOrd="1" destOrd="0" presId="urn:microsoft.com/office/officeart/2005/8/layout/list1"/>
    <dgm:cxn modelId="{5F3EB9B2-68BF-4B9D-AF20-B9E75795AAFD}" type="presParOf" srcId="{CAF7562B-8D0C-4D9E-8B25-7754AC140ED6}" destId="{E360D6C2-E022-4022-B2CC-B1B8C5689F8F}"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D2E9CA-8FF4-4FC4-B0DF-E373531AFE7A}" type="doc">
      <dgm:prSet loTypeId="urn:microsoft.com/office/officeart/2005/8/layout/list1" loCatId="list" qsTypeId="urn:microsoft.com/office/officeart/2005/8/quickstyle/3d2" qsCatId="3D" csTypeId="urn:microsoft.com/office/officeart/2005/8/colors/accent1_2#6" csCatId="accent1" phldr="1"/>
      <dgm:spPr/>
      <dgm:t>
        <a:bodyPr/>
        <a:lstStyle/>
        <a:p>
          <a:endParaRPr lang="fr-FR"/>
        </a:p>
      </dgm:t>
    </dgm:pt>
    <dgm:pt modelId="{AEDB6A50-5258-4CEB-9BEF-2C004EF36BCD}">
      <dgm:prSet phldrT="[Texte]" custT="1"/>
      <dgm:spPr/>
      <dgm:t>
        <a:bodyPr/>
        <a:lstStyle/>
        <a:p>
          <a:r>
            <a:rPr lang="fr-FR" sz="3200" dirty="0" smtClean="0"/>
            <a:t>Les Petits-déjeuners Data Sciences</a:t>
          </a:r>
          <a:endParaRPr lang="fr-FR" sz="2400" dirty="0"/>
        </a:p>
      </dgm:t>
    </dgm:pt>
    <dgm:pt modelId="{8415DACA-EF17-47D3-A7C9-A2053956F979}" type="parTrans" cxnId="{CE7474B3-1496-4DB0-B380-F3037B650621}">
      <dgm:prSet/>
      <dgm:spPr/>
      <dgm:t>
        <a:bodyPr/>
        <a:lstStyle/>
        <a:p>
          <a:endParaRPr lang="fr-FR"/>
        </a:p>
      </dgm:t>
    </dgm:pt>
    <dgm:pt modelId="{2BF661D5-7796-4923-9F63-48EC17AFE0AC}" type="sibTrans" cxnId="{CE7474B3-1496-4DB0-B380-F3037B650621}">
      <dgm:prSet/>
      <dgm:spPr/>
      <dgm:t>
        <a:bodyPr/>
        <a:lstStyle/>
        <a:p>
          <a:endParaRPr lang="fr-FR"/>
        </a:p>
      </dgm:t>
    </dgm:pt>
    <dgm:pt modelId="{FD2173C8-B557-442C-A832-E86C2A232D13}">
      <dgm:prSet phldrT="[Texte]" custT="1"/>
      <dgm:spPr/>
      <dgm:t>
        <a:bodyPr/>
        <a:lstStyle/>
        <a:p>
          <a:r>
            <a:rPr lang="fr-FR" sz="2100" b="1" dirty="0" smtClean="0">
              <a:solidFill>
                <a:schemeClr val="tx2"/>
              </a:solidFill>
              <a:latin typeface="Calibri" pitchFamily="34" charset="0"/>
            </a:rPr>
            <a:t>4 éditions par an</a:t>
          </a:r>
          <a:endParaRPr lang="fr-FR" sz="2100" b="1" dirty="0">
            <a:solidFill>
              <a:schemeClr val="tx2"/>
            </a:solidFill>
          </a:endParaRPr>
        </a:p>
      </dgm:t>
    </dgm:pt>
    <dgm:pt modelId="{60002A86-742C-4F44-8C8F-A3CC837716C2}" type="parTrans" cxnId="{62843114-F798-434E-A794-130271604606}">
      <dgm:prSet/>
      <dgm:spPr/>
      <dgm:t>
        <a:bodyPr/>
        <a:lstStyle/>
        <a:p>
          <a:endParaRPr lang="fr-FR"/>
        </a:p>
      </dgm:t>
    </dgm:pt>
    <dgm:pt modelId="{F59398C9-06C6-47BF-9C8F-3312D9FE0038}" type="sibTrans" cxnId="{62843114-F798-434E-A794-130271604606}">
      <dgm:prSet/>
      <dgm:spPr/>
      <dgm:t>
        <a:bodyPr/>
        <a:lstStyle/>
        <a:p>
          <a:endParaRPr lang="fr-FR"/>
        </a:p>
      </dgm:t>
    </dgm:pt>
    <dgm:pt modelId="{63D66343-10AC-BB48-8B88-219785D4E60C}">
      <dgm:prSet phldrT="[Texte]" custT="1"/>
      <dgm:spPr/>
      <dgm:t>
        <a:bodyPr/>
        <a:lstStyle/>
        <a:p>
          <a:endParaRPr lang="fr-FR" sz="2100" b="1" dirty="0">
            <a:solidFill>
              <a:schemeClr val="tx2"/>
            </a:solidFill>
          </a:endParaRPr>
        </a:p>
      </dgm:t>
    </dgm:pt>
    <dgm:pt modelId="{D253A1F4-4CB8-844B-AE8A-823F761E50CD}" type="parTrans" cxnId="{C8E2699E-82D6-8248-AAA9-3DE049AC24B1}">
      <dgm:prSet/>
      <dgm:spPr/>
      <dgm:t>
        <a:bodyPr/>
        <a:lstStyle/>
        <a:p>
          <a:endParaRPr lang="fr-FR"/>
        </a:p>
      </dgm:t>
    </dgm:pt>
    <dgm:pt modelId="{735D8735-6C07-DB40-BB0D-4F213ED7CC5C}" type="sibTrans" cxnId="{C8E2699E-82D6-8248-AAA9-3DE049AC24B1}">
      <dgm:prSet/>
      <dgm:spPr/>
      <dgm:t>
        <a:bodyPr/>
        <a:lstStyle/>
        <a:p>
          <a:endParaRPr lang="fr-FR"/>
        </a:p>
      </dgm:t>
    </dgm:pt>
    <dgm:pt modelId="{34FDC0E4-C4A0-428D-AA6C-00595A0C3FFA}">
      <dgm:prSet phldrT="[Texte]" custT="1"/>
      <dgm:spPr/>
      <dgm:t>
        <a:bodyPr/>
        <a:lstStyle/>
        <a:p>
          <a:r>
            <a:rPr lang="fr-FR" sz="2100" b="1" dirty="0" smtClean="0">
              <a:solidFill>
                <a:schemeClr val="tx2"/>
              </a:solidFill>
            </a:rPr>
            <a:t>Consacrés aux différentes problématiques des Data Sciences</a:t>
          </a:r>
          <a:endParaRPr lang="fr-FR" sz="2100" b="1" dirty="0">
            <a:solidFill>
              <a:schemeClr val="tx2"/>
            </a:solidFill>
          </a:endParaRPr>
        </a:p>
      </dgm:t>
    </dgm:pt>
    <dgm:pt modelId="{FA5030DD-54D8-400D-9F3A-4F5EAA8D6C97}" type="parTrans" cxnId="{6E93ABBD-3C29-4C0D-AA0C-5BD9C98FC4D3}">
      <dgm:prSet/>
      <dgm:spPr/>
      <dgm:t>
        <a:bodyPr/>
        <a:lstStyle/>
        <a:p>
          <a:endParaRPr lang="fr-FR"/>
        </a:p>
      </dgm:t>
    </dgm:pt>
    <dgm:pt modelId="{F46B4CF3-71C9-4B1B-824B-6A8E069A993A}" type="sibTrans" cxnId="{6E93ABBD-3C29-4C0D-AA0C-5BD9C98FC4D3}">
      <dgm:prSet/>
      <dgm:spPr/>
      <dgm:t>
        <a:bodyPr/>
        <a:lstStyle/>
        <a:p>
          <a:endParaRPr lang="fr-FR"/>
        </a:p>
      </dgm:t>
    </dgm:pt>
    <dgm:pt modelId="{CAF7562B-8D0C-4D9E-8B25-7754AC140ED6}" type="pres">
      <dgm:prSet presAssocID="{16D2E9CA-8FF4-4FC4-B0DF-E373531AFE7A}" presName="linear" presStyleCnt="0">
        <dgm:presLayoutVars>
          <dgm:dir/>
          <dgm:animLvl val="lvl"/>
          <dgm:resizeHandles val="exact"/>
        </dgm:presLayoutVars>
      </dgm:prSet>
      <dgm:spPr/>
      <dgm:t>
        <a:bodyPr/>
        <a:lstStyle/>
        <a:p>
          <a:endParaRPr lang="fr-FR"/>
        </a:p>
      </dgm:t>
    </dgm:pt>
    <dgm:pt modelId="{7C317A0F-32A1-469C-97F2-71C90FCCB8B5}" type="pres">
      <dgm:prSet presAssocID="{AEDB6A50-5258-4CEB-9BEF-2C004EF36BCD}" presName="parentLin" presStyleCnt="0"/>
      <dgm:spPr/>
    </dgm:pt>
    <dgm:pt modelId="{F1856885-4D00-4D1E-929D-8E9E1B33A86C}" type="pres">
      <dgm:prSet presAssocID="{AEDB6A50-5258-4CEB-9BEF-2C004EF36BCD}" presName="parentLeftMargin" presStyleLbl="node1" presStyleIdx="0" presStyleCnt="1"/>
      <dgm:spPr/>
      <dgm:t>
        <a:bodyPr/>
        <a:lstStyle/>
        <a:p>
          <a:endParaRPr lang="fr-FR"/>
        </a:p>
      </dgm:t>
    </dgm:pt>
    <dgm:pt modelId="{054D2281-9539-4402-A408-A6500377D987}" type="pres">
      <dgm:prSet presAssocID="{AEDB6A50-5258-4CEB-9BEF-2C004EF36BCD}" presName="parentText" presStyleLbl="node1" presStyleIdx="0" presStyleCnt="1" custScaleX="104768" custScaleY="399181" custLinFactNeighborX="-16585" custLinFactNeighborY="93717">
        <dgm:presLayoutVars>
          <dgm:chMax val="0"/>
          <dgm:bulletEnabled val="1"/>
        </dgm:presLayoutVars>
      </dgm:prSet>
      <dgm:spPr/>
      <dgm:t>
        <a:bodyPr/>
        <a:lstStyle/>
        <a:p>
          <a:endParaRPr lang="fr-FR"/>
        </a:p>
      </dgm:t>
    </dgm:pt>
    <dgm:pt modelId="{206BE36A-2CBA-4AFC-970C-9DDF5A1B87D5}" type="pres">
      <dgm:prSet presAssocID="{AEDB6A50-5258-4CEB-9BEF-2C004EF36BCD}" presName="negativeSpace" presStyleCnt="0"/>
      <dgm:spPr/>
    </dgm:pt>
    <dgm:pt modelId="{E360D6C2-E022-4022-B2CC-B1B8C5689F8F}" type="pres">
      <dgm:prSet presAssocID="{AEDB6A50-5258-4CEB-9BEF-2C004EF36BCD}" presName="childText" presStyleLbl="conFgAcc1" presStyleIdx="0" presStyleCnt="1" custLinFactY="16272" custLinFactNeighborY="100000">
        <dgm:presLayoutVars>
          <dgm:bulletEnabled val="1"/>
        </dgm:presLayoutVars>
      </dgm:prSet>
      <dgm:spPr/>
      <dgm:t>
        <a:bodyPr/>
        <a:lstStyle/>
        <a:p>
          <a:endParaRPr lang="fr-FR"/>
        </a:p>
      </dgm:t>
    </dgm:pt>
  </dgm:ptLst>
  <dgm:cxnLst>
    <dgm:cxn modelId="{CE7474B3-1496-4DB0-B380-F3037B650621}" srcId="{16D2E9CA-8FF4-4FC4-B0DF-E373531AFE7A}" destId="{AEDB6A50-5258-4CEB-9BEF-2C004EF36BCD}" srcOrd="0" destOrd="0" parTransId="{8415DACA-EF17-47D3-A7C9-A2053956F979}" sibTransId="{2BF661D5-7796-4923-9F63-48EC17AFE0AC}"/>
    <dgm:cxn modelId="{4803C6C6-4FD0-4144-A27B-036766192218}" type="presOf" srcId="{FD2173C8-B557-442C-A832-E86C2A232D13}" destId="{E360D6C2-E022-4022-B2CC-B1B8C5689F8F}" srcOrd="0" destOrd="1" presId="urn:microsoft.com/office/officeart/2005/8/layout/list1"/>
    <dgm:cxn modelId="{6E93ABBD-3C29-4C0D-AA0C-5BD9C98FC4D3}" srcId="{AEDB6A50-5258-4CEB-9BEF-2C004EF36BCD}" destId="{34FDC0E4-C4A0-428D-AA6C-00595A0C3FFA}" srcOrd="2" destOrd="0" parTransId="{FA5030DD-54D8-400D-9F3A-4F5EAA8D6C97}" sibTransId="{F46B4CF3-71C9-4B1B-824B-6A8E069A993A}"/>
    <dgm:cxn modelId="{4C552982-E319-41E8-96DA-C639BF2EA5F0}" type="presOf" srcId="{AEDB6A50-5258-4CEB-9BEF-2C004EF36BCD}" destId="{054D2281-9539-4402-A408-A6500377D987}" srcOrd="1" destOrd="0" presId="urn:microsoft.com/office/officeart/2005/8/layout/list1"/>
    <dgm:cxn modelId="{DF1B897A-0A39-4290-9F33-2ED4A0DC67E7}" type="presOf" srcId="{63D66343-10AC-BB48-8B88-219785D4E60C}" destId="{E360D6C2-E022-4022-B2CC-B1B8C5689F8F}" srcOrd="0" destOrd="0" presId="urn:microsoft.com/office/officeart/2005/8/layout/list1"/>
    <dgm:cxn modelId="{A4DF560E-42D7-4D30-B070-023FEBB1F4D7}" type="presOf" srcId="{34FDC0E4-C4A0-428D-AA6C-00595A0C3FFA}" destId="{E360D6C2-E022-4022-B2CC-B1B8C5689F8F}" srcOrd="0" destOrd="2" presId="urn:microsoft.com/office/officeart/2005/8/layout/list1"/>
    <dgm:cxn modelId="{8EDEF3F1-7AF1-4F5C-9832-4D9914622C25}" type="presOf" srcId="{16D2E9CA-8FF4-4FC4-B0DF-E373531AFE7A}" destId="{CAF7562B-8D0C-4D9E-8B25-7754AC140ED6}" srcOrd="0" destOrd="0" presId="urn:microsoft.com/office/officeart/2005/8/layout/list1"/>
    <dgm:cxn modelId="{C8E2699E-82D6-8248-AAA9-3DE049AC24B1}" srcId="{AEDB6A50-5258-4CEB-9BEF-2C004EF36BCD}" destId="{63D66343-10AC-BB48-8B88-219785D4E60C}" srcOrd="0" destOrd="0" parTransId="{D253A1F4-4CB8-844B-AE8A-823F761E50CD}" sibTransId="{735D8735-6C07-DB40-BB0D-4F213ED7CC5C}"/>
    <dgm:cxn modelId="{C521D136-2715-4C49-B15C-53AB110703D6}" type="presOf" srcId="{AEDB6A50-5258-4CEB-9BEF-2C004EF36BCD}" destId="{F1856885-4D00-4D1E-929D-8E9E1B33A86C}" srcOrd="0" destOrd="0" presId="urn:microsoft.com/office/officeart/2005/8/layout/list1"/>
    <dgm:cxn modelId="{62843114-F798-434E-A794-130271604606}" srcId="{AEDB6A50-5258-4CEB-9BEF-2C004EF36BCD}" destId="{FD2173C8-B557-442C-A832-E86C2A232D13}" srcOrd="1" destOrd="0" parTransId="{60002A86-742C-4F44-8C8F-A3CC837716C2}" sibTransId="{F59398C9-06C6-47BF-9C8F-3312D9FE0038}"/>
    <dgm:cxn modelId="{BDFE2F77-C87E-487C-B1DE-59E5027EB788}" type="presParOf" srcId="{CAF7562B-8D0C-4D9E-8B25-7754AC140ED6}" destId="{7C317A0F-32A1-469C-97F2-71C90FCCB8B5}" srcOrd="0" destOrd="0" presId="urn:microsoft.com/office/officeart/2005/8/layout/list1"/>
    <dgm:cxn modelId="{CBD20FFB-EBF9-4A0E-8A36-A940E7AC9972}" type="presParOf" srcId="{7C317A0F-32A1-469C-97F2-71C90FCCB8B5}" destId="{F1856885-4D00-4D1E-929D-8E9E1B33A86C}" srcOrd="0" destOrd="0" presId="urn:microsoft.com/office/officeart/2005/8/layout/list1"/>
    <dgm:cxn modelId="{26E1838A-91A5-40D4-86BE-B2F55CA92E98}" type="presParOf" srcId="{7C317A0F-32A1-469C-97F2-71C90FCCB8B5}" destId="{054D2281-9539-4402-A408-A6500377D987}" srcOrd="1" destOrd="0" presId="urn:microsoft.com/office/officeart/2005/8/layout/list1"/>
    <dgm:cxn modelId="{91DC01C3-9E79-4699-AA20-3A5806185A0C}" type="presParOf" srcId="{CAF7562B-8D0C-4D9E-8B25-7754AC140ED6}" destId="{206BE36A-2CBA-4AFC-970C-9DDF5A1B87D5}" srcOrd="1" destOrd="0" presId="urn:microsoft.com/office/officeart/2005/8/layout/list1"/>
    <dgm:cxn modelId="{35C51A8C-A904-4A7D-882A-467BC5A181AC}" type="presParOf" srcId="{CAF7562B-8D0C-4D9E-8B25-7754AC140ED6}" destId="{E360D6C2-E022-4022-B2CC-B1B8C5689F8F}"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D8F052-0A62-4FAD-AFE8-C938AF2A991D}" type="doc">
      <dgm:prSet loTypeId="urn:microsoft.com/office/officeart/2005/8/layout/list1" loCatId="list" qsTypeId="urn:microsoft.com/office/officeart/2005/8/quickstyle/3d1" qsCatId="3D" csTypeId="urn:microsoft.com/office/officeart/2005/8/colors/accent1_2#8" csCatId="accent1" phldr="1"/>
      <dgm:spPr/>
      <dgm:t>
        <a:bodyPr/>
        <a:lstStyle/>
        <a:p>
          <a:endParaRPr lang="fr-FR"/>
        </a:p>
      </dgm:t>
    </dgm:pt>
    <dgm:pt modelId="{EADFBA42-3E4D-4C23-89DF-31B2F82DFF53}">
      <dgm:prSet phldrT="[Texte]" custT="1"/>
      <dgm:spPr/>
      <dgm:t>
        <a:bodyPr/>
        <a:lstStyle/>
        <a:p>
          <a:r>
            <a:rPr lang="fr-FR" sz="3200" dirty="0" smtClean="0"/>
            <a:t>ENSAE Solidaire</a:t>
          </a:r>
          <a:endParaRPr lang="fr-FR" sz="3200" dirty="0"/>
        </a:p>
      </dgm:t>
    </dgm:pt>
    <dgm:pt modelId="{4D8A8F19-B4A6-4100-A7FB-0998754E1965}" type="parTrans" cxnId="{AD23C273-ABC0-49A4-8314-2D81AA700AE1}">
      <dgm:prSet/>
      <dgm:spPr/>
      <dgm:t>
        <a:bodyPr/>
        <a:lstStyle/>
        <a:p>
          <a:endParaRPr lang="fr-FR"/>
        </a:p>
      </dgm:t>
    </dgm:pt>
    <dgm:pt modelId="{949EC15B-7221-466F-A5A3-2989F3264099}" type="sibTrans" cxnId="{AD23C273-ABC0-49A4-8314-2D81AA700AE1}">
      <dgm:prSet/>
      <dgm:spPr/>
      <dgm:t>
        <a:bodyPr/>
        <a:lstStyle/>
        <a:p>
          <a:endParaRPr lang="fr-FR"/>
        </a:p>
      </dgm:t>
    </dgm:pt>
    <dgm:pt modelId="{03E2620A-4400-4508-94C2-6C3FBB94B6A1}">
      <dgm:prSet phldrT="[Texte]" custT="1"/>
      <dgm:spPr/>
      <dgm:t>
        <a:bodyPr/>
        <a:lstStyle/>
        <a:p>
          <a:pPr marL="180975" indent="0"/>
          <a:r>
            <a:rPr lang="fr-FR" sz="2000" b="1" dirty="0" smtClean="0">
              <a:solidFill>
                <a:schemeClr val="tx2"/>
              </a:solidFill>
              <a:latin typeface="+mn-lt"/>
            </a:rPr>
            <a:t> Soutien des projets des élèves et anciens élèves : stages, mission</a:t>
          </a:r>
          <a:endParaRPr lang="fr-FR" sz="2000" b="1" dirty="0">
            <a:solidFill>
              <a:schemeClr val="tx2"/>
            </a:solidFill>
            <a:latin typeface="+mn-lt"/>
          </a:endParaRPr>
        </a:p>
      </dgm:t>
    </dgm:pt>
    <dgm:pt modelId="{91A05514-148C-422C-A440-8091516DB8A2}" type="parTrans" cxnId="{452A0B31-E613-45A9-A084-8DDB559703E7}">
      <dgm:prSet/>
      <dgm:spPr/>
      <dgm:t>
        <a:bodyPr/>
        <a:lstStyle/>
        <a:p>
          <a:endParaRPr lang="fr-FR"/>
        </a:p>
      </dgm:t>
    </dgm:pt>
    <dgm:pt modelId="{504B173D-8BDA-4EA0-8FB3-F36A561DAEBE}" type="sibTrans" cxnId="{452A0B31-E613-45A9-A084-8DDB559703E7}">
      <dgm:prSet/>
      <dgm:spPr/>
      <dgm:t>
        <a:bodyPr/>
        <a:lstStyle/>
        <a:p>
          <a:endParaRPr lang="fr-FR"/>
        </a:p>
      </dgm:t>
    </dgm:pt>
    <dgm:pt modelId="{8FA35961-85BF-4425-8AEE-D23C16439DFC}">
      <dgm:prSet/>
      <dgm:spPr/>
      <dgm:t>
        <a:bodyPr/>
        <a:lstStyle/>
        <a:p>
          <a:pPr marL="228600" indent="0"/>
          <a:endParaRPr lang="fr-FR" sz="3600" b="1" dirty="0">
            <a:solidFill>
              <a:schemeClr val="tx2"/>
            </a:solidFill>
            <a:latin typeface="+mn-lt"/>
          </a:endParaRPr>
        </a:p>
      </dgm:t>
    </dgm:pt>
    <dgm:pt modelId="{8D926B80-B4D9-4E5A-92BC-8F2850800367}" type="parTrans" cxnId="{9ACFA2C4-923B-41FC-9350-FC1A1FDC3037}">
      <dgm:prSet/>
      <dgm:spPr/>
      <dgm:t>
        <a:bodyPr/>
        <a:lstStyle/>
        <a:p>
          <a:endParaRPr lang="fr-FR"/>
        </a:p>
      </dgm:t>
    </dgm:pt>
    <dgm:pt modelId="{037FD22E-401F-4ED0-A3E0-CF9EDBB2CFCE}" type="sibTrans" cxnId="{9ACFA2C4-923B-41FC-9350-FC1A1FDC3037}">
      <dgm:prSet/>
      <dgm:spPr/>
      <dgm:t>
        <a:bodyPr/>
        <a:lstStyle/>
        <a:p>
          <a:endParaRPr lang="fr-FR"/>
        </a:p>
      </dgm:t>
    </dgm:pt>
    <dgm:pt modelId="{79CC5F2D-AD39-4441-88EB-8C6D76C3AF60}">
      <dgm:prSet/>
      <dgm:spPr/>
      <dgm:t>
        <a:bodyPr/>
        <a:lstStyle/>
        <a:p>
          <a:pPr marL="228600" indent="0"/>
          <a:endParaRPr lang="fr-FR" sz="3600" b="1" dirty="0">
            <a:solidFill>
              <a:schemeClr val="tx2"/>
            </a:solidFill>
            <a:latin typeface="+mn-lt"/>
          </a:endParaRPr>
        </a:p>
      </dgm:t>
    </dgm:pt>
    <dgm:pt modelId="{DD04334C-F9B0-40B3-8D9E-571D4A09D6CA}" type="sibTrans" cxnId="{A2EEC67D-A4D3-4C73-8004-5AE25FA7F323}">
      <dgm:prSet/>
      <dgm:spPr/>
      <dgm:t>
        <a:bodyPr/>
        <a:lstStyle/>
        <a:p>
          <a:endParaRPr lang="fr-FR"/>
        </a:p>
      </dgm:t>
    </dgm:pt>
    <dgm:pt modelId="{91050FA6-7368-4B2A-8502-709016844482}" type="parTrans" cxnId="{A2EEC67D-A4D3-4C73-8004-5AE25FA7F323}">
      <dgm:prSet/>
      <dgm:spPr/>
      <dgm:t>
        <a:bodyPr/>
        <a:lstStyle/>
        <a:p>
          <a:endParaRPr lang="fr-FR"/>
        </a:p>
      </dgm:t>
    </dgm:pt>
    <dgm:pt modelId="{DB4567E4-A9A1-4EAC-8B32-FF21434C3074}">
      <dgm:prSet/>
      <dgm:spPr/>
      <dgm:t>
        <a:bodyPr/>
        <a:lstStyle/>
        <a:p>
          <a:pPr marL="228600" indent="0"/>
          <a:endParaRPr lang="fr-FR" sz="3600" b="1" dirty="0">
            <a:solidFill>
              <a:schemeClr val="tx2"/>
            </a:solidFill>
            <a:latin typeface="+mn-lt"/>
          </a:endParaRPr>
        </a:p>
      </dgm:t>
    </dgm:pt>
    <dgm:pt modelId="{6DF8E3A6-9D9E-49C6-B93A-5C8BDA851288}" type="sibTrans" cxnId="{F2A14C98-6E75-4139-B3C1-74B9282B46C9}">
      <dgm:prSet/>
      <dgm:spPr/>
      <dgm:t>
        <a:bodyPr/>
        <a:lstStyle/>
        <a:p>
          <a:endParaRPr lang="fr-FR"/>
        </a:p>
      </dgm:t>
    </dgm:pt>
    <dgm:pt modelId="{5C50B3D9-5CDA-4B2A-AA83-9E5813C30B31}" type="parTrans" cxnId="{F2A14C98-6E75-4139-B3C1-74B9282B46C9}">
      <dgm:prSet/>
      <dgm:spPr/>
      <dgm:t>
        <a:bodyPr/>
        <a:lstStyle/>
        <a:p>
          <a:endParaRPr lang="fr-FR"/>
        </a:p>
      </dgm:t>
    </dgm:pt>
    <dgm:pt modelId="{7A317E26-8BC2-4096-8240-E5C39B611713}">
      <dgm:prSet phldrT="[Texte]" custT="1"/>
      <dgm:spPr/>
      <dgm:t>
        <a:bodyPr/>
        <a:lstStyle/>
        <a:p>
          <a:pPr marL="180975" indent="0"/>
          <a:endParaRPr lang="fr-FR" sz="2000" b="1" dirty="0">
            <a:solidFill>
              <a:schemeClr val="tx2"/>
            </a:solidFill>
            <a:latin typeface="+mn-lt"/>
          </a:endParaRPr>
        </a:p>
      </dgm:t>
    </dgm:pt>
    <dgm:pt modelId="{E0E791C1-55A5-424A-A2D5-03B41007E9BC}" type="parTrans" cxnId="{763AB760-168A-4133-BDB6-1C14E2E3A964}">
      <dgm:prSet/>
      <dgm:spPr/>
      <dgm:t>
        <a:bodyPr/>
        <a:lstStyle/>
        <a:p>
          <a:endParaRPr lang="fr-FR"/>
        </a:p>
      </dgm:t>
    </dgm:pt>
    <dgm:pt modelId="{28FEF258-3260-47C2-98CD-2CD5874F9447}" type="sibTrans" cxnId="{763AB760-168A-4133-BDB6-1C14E2E3A964}">
      <dgm:prSet/>
      <dgm:spPr/>
      <dgm:t>
        <a:bodyPr/>
        <a:lstStyle/>
        <a:p>
          <a:endParaRPr lang="fr-FR"/>
        </a:p>
      </dgm:t>
    </dgm:pt>
    <dgm:pt modelId="{37979CE4-31CD-490D-9EB8-9A0BBF4A1D49}">
      <dgm:prSet phldrT="[Texte]" custT="1"/>
      <dgm:spPr/>
      <dgm:t>
        <a:bodyPr/>
        <a:lstStyle/>
        <a:p>
          <a:pPr marL="180975" indent="0"/>
          <a:endParaRPr lang="fr-FR" sz="2000" b="1" dirty="0">
            <a:solidFill>
              <a:schemeClr val="tx2"/>
            </a:solidFill>
            <a:latin typeface="+mn-lt"/>
          </a:endParaRPr>
        </a:p>
      </dgm:t>
    </dgm:pt>
    <dgm:pt modelId="{0F4AA6A8-C7DD-4169-8B2F-E80898D81E69}" type="parTrans" cxnId="{29A23816-B9E0-48AB-861F-7ED5A6B8263D}">
      <dgm:prSet/>
      <dgm:spPr/>
      <dgm:t>
        <a:bodyPr/>
        <a:lstStyle/>
        <a:p>
          <a:endParaRPr lang="fr-FR"/>
        </a:p>
      </dgm:t>
    </dgm:pt>
    <dgm:pt modelId="{18D45E88-FE01-4FB2-BADF-A38012FB8329}" type="sibTrans" cxnId="{29A23816-B9E0-48AB-861F-7ED5A6B8263D}">
      <dgm:prSet/>
      <dgm:spPr/>
      <dgm:t>
        <a:bodyPr/>
        <a:lstStyle/>
        <a:p>
          <a:endParaRPr lang="fr-FR"/>
        </a:p>
      </dgm:t>
    </dgm:pt>
    <dgm:pt modelId="{EED474A0-3A20-4427-92EA-FCB6DBE74548}">
      <dgm:prSet phldrT="[Texte]" custT="1"/>
      <dgm:spPr/>
      <dgm:t>
        <a:bodyPr/>
        <a:lstStyle/>
        <a:p>
          <a:pPr marL="180975" indent="0"/>
          <a:endParaRPr lang="fr-FR" sz="2000" b="1" dirty="0">
            <a:solidFill>
              <a:schemeClr val="tx2"/>
            </a:solidFill>
            <a:latin typeface="+mn-lt"/>
          </a:endParaRPr>
        </a:p>
      </dgm:t>
    </dgm:pt>
    <dgm:pt modelId="{A1EB7D2A-E4FF-4CD4-880F-ACEE8000D6E5}" type="parTrans" cxnId="{4CD2F544-8551-460A-B6B9-99F7238FC508}">
      <dgm:prSet/>
      <dgm:spPr/>
      <dgm:t>
        <a:bodyPr/>
        <a:lstStyle/>
        <a:p>
          <a:endParaRPr lang="fr-FR"/>
        </a:p>
      </dgm:t>
    </dgm:pt>
    <dgm:pt modelId="{65098851-EB11-4199-B63B-24F40EED49E7}" type="sibTrans" cxnId="{4CD2F544-8551-460A-B6B9-99F7238FC508}">
      <dgm:prSet/>
      <dgm:spPr/>
      <dgm:t>
        <a:bodyPr/>
        <a:lstStyle/>
        <a:p>
          <a:endParaRPr lang="fr-FR"/>
        </a:p>
      </dgm:t>
    </dgm:pt>
    <dgm:pt modelId="{AF08E789-3943-4486-B910-2A083FCD2F5C}">
      <dgm:prSet phldrT="[Texte]" custT="1"/>
      <dgm:spPr/>
      <dgm:t>
        <a:bodyPr/>
        <a:lstStyle/>
        <a:p>
          <a:pPr marL="180975" indent="0"/>
          <a:r>
            <a:rPr lang="fr-FR" sz="2000" b="1" dirty="0" smtClean="0">
              <a:solidFill>
                <a:schemeClr val="tx2"/>
              </a:solidFill>
              <a:latin typeface="+mn-lt"/>
            </a:rPr>
            <a:t>Organisation du Challenge ENSAE </a:t>
          </a:r>
          <a:r>
            <a:rPr lang="fr-FR" sz="2000" b="1" dirty="0" err="1" smtClean="0">
              <a:solidFill>
                <a:schemeClr val="tx2"/>
              </a:solidFill>
              <a:latin typeface="+mn-lt"/>
            </a:rPr>
            <a:t>Sol’Foot</a:t>
          </a:r>
          <a:endParaRPr lang="fr-FR" sz="2000" b="1" dirty="0">
            <a:solidFill>
              <a:schemeClr val="tx2"/>
            </a:solidFill>
            <a:latin typeface="+mn-lt"/>
          </a:endParaRPr>
        </a:p>
      </dgm:t>
    </dgm:pt>
    <dgm:pt modelId="{3442D71D-A71F-4800-9B95-6CE84614A31A}" type="parTrans" cxnId="{B622A28A-4421-407E-B326-C6759EE2E3B2}">
      <dgm:prSet/>
      <dgm:spPr/>
      <dgm:t>
        <a:bodyPr/>
        <a:lstStyle/>
        <a:p>
          <a:endParaRPr lang="fr-FR"/>
        </a:p>
      </dgm:t>
    </dgm:pt>
    <dgm:pt modelId="{5750C38B-9A80-4EB4-8738-C107134D5823}" type="sibTrans" cxnId="{B622A28A-4421-407E-B326-C6759EE2E3B2}">
      <dgm:prSet/>
      <dgm:spPr/>
      <dgm:t>
        <a:bodyPr/>
        <a:lstStyle/>
        <a:p>
          <a:endParaRPr lang="fr-FR"/>
        </a:p>
      </dgm:t>
    </dgm:pt>
    <dgm:pt modelId="{96C66C08-1ADF-41BF-A8F7-67B1A1F413A6}">
      <dgm:prSet phldrT="[Texte]" custT="1"/>
      <dgm:spPr/>
      <dgm:t>
        <a:bodyPr/>
        <a:lstStyle/>
        <a:p>
          <a:pPr marL="180975" indent="0"/>
          <a:endParaRPr lang="fr-FR" sz="2000" b="1" dirty="0">
            <a:solidFill>
              <a:schemeClr val="tx2"/>
            </a:solidFill>
            <a:latin typeface="+mn-lt"/>
          </a:endParaRPr>
        </a:p>
      </dgm:t>
    </dgm:pt>
    <dgm:pt modelId="{F451CCE9-B9A5-4D85-8BD6-DBC827F0CDFC}" type="parTrans" cxnId="{4E36BE28-C257-4FE1-B187-D480810634CD}">
      <dgm:prSet/>
      <dgm:spPr/>
      <dgm:t>
        <a:bodyPr/>
        <a:lstStyle/>
        <a:p>
          <a:endParaRPr lang="fr-FR"/>
        </a:p>
      </dgm:t>
    </dgm:pt>
    <dgm:pt modelId="{4EE538D6-09E5-4333-A016-8D1050E02A50}" type="sibTrans" cxnId="{4E36BE28-C257-4FE1-B187-D480810634CD}">
      <dgm:prSet/>
      <dgm:spPr/>
      <dgm:t>
        <a:bodyPr/>
        <a:lstStyle/>
        <a:p>
          <a:endParaRPr lang="fr-FR"/>
        </a:p>
      </dgm:t>
    </dgm:pt>
    <dgm:pt modelId="{E62ABAAE-6895-495B-9304-2B2E3F474DF9}" type="pres">
      <dgm:prSet presAssocID="{48D8F052-0A62-4FAD-AFE8-C938AF2A991D}" presName="linear" presStyleCnt="0">
        <dgm:presLayoutVars>
          <dgm:dir/>
          <dgm:animLvl val="lvl"/>
          <dgm:resizeHandles val="exact"/>
        </dgm:presLayoutVars>
      </dgm:prSet>
      <dgm:spPr/>
      <dgm:t>
        <a:bodyPr/>
        <a:lstStyle/>
        <a:p>
          <a:endParaRPr lang="fr-FR"/>
        </a:p>
      </dgm:t>
    </dgm:pt>
    <dgm:pt modelId="{6D430458-1431-4074-A5E8-033344A41111}" type="pres">
      <dgm:prSet presAssocID="{EADFBA42-3E4D-4C23-89DF-31B2F82DFF53}" presName="parentLin" presStyleCnt="0"/>
      <dgm:spPr/>
    </dgm:pt>
    <dgm:pt modelId="{F6547F9C-4453-45E9-9AA8-99F0C09042FA}" type="pres">
      <dgm:prSet presAssocID="{EADFBA42-3E4D-4C23-89DF-31B2F82DFF53}" presName="parentLeftMargin" presStyleLbl="node1" presStyleIdx="0" presStyleCnt="1"/>
      <dgm:spPr/>
      <dgm:t>
        <a:bodyPr/>
        <a:lstStyle/>
        <a:p>
          <a:endParaRPr lang="fr-FR"/>
        </a:p>
      </dgm:t>
    </dgm:pt>
    <dgm:pt modelId="{412548DA-DB71-4DED-BD0F-82A644E83661}" type="pres">
      <dgm:prSet presAssocID="{EADFBA42-3E4D-4C23-89DF-31B2F82DFF53}" presName="parentText" presStyleLbl="node1" presStyleIdx="0" presStyleCnt="1" custScaleX="102747" custScaleY="858600" custLinFactY="200000" custLinFactNeighborX="15498" custLinFactNeighborY="223793">
        <dgm:presLayoutVars>
          <dgm:chMax val="0"/>
          <dgm:bulletEnabled val="1"/>
        </dgm:presLayoutVars>
      </dgm:prSet>
      <dgm:spPr/>
      <dgm:t>
        <a:bodyPr/>
        <a:lstStyle/>
        <a:p>
          <a:endParaRPr lang="fr-FR"/>
        </a:p>
      </dgm:t>
    </dgm:pt>
    <dgm:pt modelId="{0096A0CF-64B6-4C6E-AB43-8011F22BE81A}" type="pres">
      <dgm:prSet presAssocID="{EADFBA42-3E4D-4C23-89DF-31B2F82DFF53}" presName="negativeSpace" presStyleCnt="0"/>
      <dgm:spPr/>
    </dgm:pt>
    <dgm:pt modelId="{C359204C-2CEF-4E8C-8BB0-7936B81D269A}" type="pres">
      <dgm:prSet presAssocID="{EADFBA42-3E4D-4C23-89DF-31B2F82DFF53}" presName="childText" presStyleLbl="conFgAcc1" presStyleIdx="0" presStyleCnt="1" custLinFactNeighborX="-962" custLinFactNeighborY="910">
        <dgm:presLayoutVars>
          <dgm:bulletEnabled val="1"/>
        </dgm:presLayoutVars>
      </dgm:prSet>
      <dgm:spPr/>
      <dgm:t>
        <a:bodyPr/>
        <a:lstStyle/>
        <a:p>
          <a:endParaRPr lang="fr-FR"/>
        </a:p>
      </dgm:t>
    </dgm:pt>
  </dgm:ptLst>
  <dgm:cxnLst>
    <dgm:cxn modelId="{452A0B31-E613-45A9-A084-8DDB559703E7}" srcId="{EADFBA42-3E4D-4C23-89DF-31B2F82DFF53}" destId="{03E2620A-4400-4508-94C2-6C3FBB94B6A1}" srcOrd="3" destOrd="0" parTransId="{91A05514-148C-422C-A440-8091516DB8A2}" sibTransId="{504B173D-8BDA-4EA0-8FB3-F36A561DAEBE}"/>
    <dgm:cxn modelId="{9F222859-5D70-4974-A3E9-FA5D46FA8757}" type="presOf" srcId="{EADFBA42-3E4D-4C23-89DF-31B2F82DFF53}" destId="{F6547F9C-4453-45E9-9AA8-99F0C09042FA}" srcOrd="0" destOrd="0" presId="urn:microsoft.com/office/officeart/2005/8/layout/list1"/>
    <dgm:cxn modelId="{08753589-4349-4AC5-AFA9-B271510D9A98}" type="presOf" srcId="{96C66C08-1ADF-41BF-A8F7-67B1A1F413A6}" destId="{C359204C-2CEF-4E8C-8BB0-7936B81D269A}" srcOrd="0" destOrd="4" presId="urn:microsoft.com/office/officeart/2005/8/layout/list1"/>
    <dgm:cxn modelId="{B622A28A-4421-407E-B326-C6759EE2E3B2}" srcId="{EADFBA42-3E4D-4C23-89DF-31B2F82DFF53}" destId="{AF08E789-3943-4486-B910-2A083FCD2F5C}" srcOrd="5" destOrd="0" parTransId="{3442D71D-A71F-4800-9B95-6CE84614A31A}" sibTransId="{5750C38B-9A80-4EB4-8738-C107134D5823}"/>
    <dgm:cxn modelId="{AD23C273-ABC0-49A4-8314-2D81AA700AE1}" srcId="{48D8F052-0A62-4FAD-AFE8-C938AF2A991D}" destId="{EADFBA42-3E4D-4C23-89DF-31B2F82DFF53}" srcOrd="0" destOrd="0" parTransId="{4D8A8F19-B4A6-4100-A7FB-0998754E1965}" sibTransId="{949EC15B-7221-466F-A5A3-2989F3264099}"/>
    <dgm:cxn modelId="{3BCC527B-7266-421C-8A78-A40B9F5A338D}" type="presOf" srcId="{7A317E26-8BC2-4096-8240-E5C39B611713}" destId="{C359204C-2CEF-4E8C-8BB0-7936B81D269A}" srcOrd="0" destOrd="0" presId="urn:microsoft.com/office/officeart/2005/8/layout/list1"/>
    <dgm:cxn modelId="{4E36BE28-C257-4FE1-B187-D480810634CD}" srcId="{EADFBA42-3E4D-4C23-89DF-31B2F82DFF53}" destId="{96C66C08-1ADF-41BF-A8F7-67B1A1F413A6}" srcOrd="4" destOrd="0" parTransId="{F451CCE9-B9A5-4D85-8BD6-DBC827F0CDFC}" sibTransId="{4EE538D6-09E5-4333-A016-8D1050E02A50}"/>
    <dgm:cxn modelId="{763AB760-168A-4133-BDB6-1C14E2E3A964}" srcId="{EADFBA42-3E4D-4C23-89DF-31B2F82DFF53}" destId="{7A317E26-8BC2-4096-8240-E5C39B611713}" srcOrd="0" destOrd="0" parTransId="{E0E791C1-55A5-424A-A2D5-03B41007E9BC}" sibTransId="{28FEF258-3260-47C2-98CD-2CD5874F9447}"/>
    <dgm:cxn modelId="{4CD2F544-8551-460A-B6B9-99F7238FC508}" srcId="{EADFBA42-3E4D-4C23-89DF-31B2F82DFF53}" destId="{EED474A0-3A20-4427-92EA-FCB6DBE74548}" srcOrd="2" destOrd="0" parTransId="{A1EB7D2A-E4FF-4CD4-880F-ACEE8000D6E5}" sibTransId="{65098851-EB11-4199-B63B-24F40EED49E7}"/>
    <dgm:cxn modelId="{98E39805-3941-42D4-90DB-880D4230892B}" type="presOf" srcId="{48D8F052-0A62-4FAD-AFE8-C938AF2A991D}" destId="{E62ABAAE-6895-495B-9304-2B2E3F474DF9}" srcOrd="0" destOrd="0" presId="urn:microsoft.com/office/officeart/2005/8/layout/list1"/>
    <dgm:cxn modelId="{26DBDD06-4A30-42E0-8D1B-F6AF7123548D}" type="presOf" srcId="{03E2620A-4400-4508-94C2-6C3FBB94B6A1}" destId="{C359204C-2CEF-4E8C-8BB0-7936B81D269A}" srcOrd="0" destOrd="3" presId="urn:microsoft.com/office/officeart/2005/8/layout/list1"/>
    <dgm:cxn modelId="{9ACFA2C4-923B-41FC-9350-FC1A1FDC3037}" srcId="{EADFBA42-3E4D-4C23-89DF-31B2F82DFF53}" destId="{8FA35961-85BF-4425-8AEE-D23C16439DFC}" srcOrd="6" destOrd="0" parTransId="{8D926B80-B4D9-4E5A-92BC-8F2850800367}" sibTransId="{037FD22E-401F-4ED0-A3E0-CF9EDBB2CFCE}"/>
    <dgm:cxn modelId="{49C8374C-36EF-4CED-ACF4-D5795A9AAF50}" type="presOf" srcId="{EED474A0-3A20-4427-92EA-FCB6DBE74548}" destId="{C359204C-2CEF-4E8C-8BB0-7936B81D269A}" srcOrd="0" destOrd="2" presId="urn:microsoft.com/office/officeart/2005/8/layout/list1"/>
    <dgm:cxn modelId="{CA23BB90-C5E2-4277-9742-33E56CBBD00F}" type="presOf" srcId="{37979CE4-31CD-490D-9EB8-9A0BBF4A1D49}" destId="{C359204C-2CEF-4E8C-8BB0-7936B81D269A}" srcOrd="0" destOrd="1" presId="urn:microsoft.com/office/officeart/2005/8/layout/list1"/>
    <dgm:cxn modelId="{2A16C5B6-7DFE-4BD2-9651-043456FAE17F}" type="presOf" srcId="{EADFBA42-3E4D-4C23-89DF-31B2F82DFF53}" destId="{412548DA-DB71-4DED-BD0F-82A644E83661}" srcOrd="1" destOrd="0" presId="urn:microsoft.com/office/officeart/2005/8/layout/list1"/>
    <dgm:cxn modelId="{A2EEC67D-A4D3-4C73-8004-5AE25FA7F323}" srcId="{EADFBA42-3E4D-4C23-89DF-31B2F82DFF53}" destId="{79CC5F2D-AD39-4441-88EB-8C6D76C3AF60}" srcOrd="8" destOrd="0" parTransId="{91050FA6-7368-4B2A-8502-709016844482}" sibTransId="{DD04334C-F9B0-40B3-8D9E-571D4A09D6CA}"/>
    <dgm:cxn modelId="{E310DEB5-B285-499C-ABA9-B7574BD87868}" type="presOf" srcId="{DB4567E4-A9A1-4EAC-8B32-FF21434C3074}" destId="{C359204C-2CEF-4E8C-8BB0-7936B81D269A}" srcOrd="0" destOrd="7" presId="urn:microsoft.com/office/officeart/2005/8/layout/list1"/>
    <dgm:cxn modelId="{F2A14C98-6E75-4139-B3C1-74B9282B46C9}" srcId="{EADFBA42-3E4D-4C23-89DF-31B2F82DFF53}" destId="{DB4567E4-A9A1-4EAC-8B32-FF21434C3074}" srcOrd="7" destOrd="0" parTransId="{5C50B3D9-5CDA-4B2A-AA83-9E5813C30B31}" sibTransId="{6DF8E3A6-9D9E-49C6-B93A-5C8BDA851288}"/>
    <dgm:cxn modelId="{6AD69C8E-2795-41E8-9F9F-99AF74B1AC66}" type="presOf" srcId="{79CC5F2D-AD39-4441-88EB-8C6D76C3AF60}" destId="{C359204C-2CEF-4E8C-8BB0-7936B81D269A}" srcOrd="0" destOrd="8" presId="urn:microsoft.com/office/officeart/2005/8/layout/list1"/>
    <dgm:cxn modelId="{6FC2CAD2-CF4C-4003-96E5-158EC3984DBC}" type="presOf" srcId="{AF08E789-3943-4486-B910-2A083FCD2F5C}" destId="{C359204C-2CEF-4E8C-8BB0-7936B81D269A}" srcOrd="0" destOrd="5" presId="urn:microsoft.com/office/officeart/2005/8/layout/list1"/>
    <dgm:cxn modelId="{00BAA749-05F5-4919-909A-124254AAE132}" type="presOf" srcId="{8FA35961-85BF-4425-8AEE-D23C16439DFC}" destId="{C359204C-2CEF-4E8C-8BB0-7936B81D269A}" srcOrd="0" destOrd="6" presId="urn:microsoft.com/office/officeart/2005/8/layout/list1"/>
    <dgm:cxn modelId="{29A23816-B9E0-48AB-861F-7ED5A6B8263D}" srcId="{EADFBA42-3E4D-4C23-89DF-31B2F82DFF53}" destId="{37979CE4-31CD-490D-9EB8-9A0BBF4A1D49}" srcOrd="1" destOrd="0" parTransId="{0F4AA6A8-C7DD-4169-8B2F-E80898D81E69}" sibTransId="{18D45E88-FE01-4FB2-BADF-A38012FB8329}"/>
    <dgm:cxn modelId="{06916217-5AAB-492F-8574-BD7A780035B9}" type="presParOf" srcId="{E62ABAAE-6895-495B-9304-2B2E3F474DF9}" destId="{6D430458-1431-4074-A5E8-033344A41111}" srcOrd="0" destOrd="0" presId="urn:microsoft.com/office/officeart/2005/8/layout/list1"/>
    <dgm:cxn modelId="{0D3437FE-6363-4D90-880F-37A5098A89F1}" type="presParOf" srcId="{6D430458-1431-4074-A5E8-033344A41111}" destId="{F6547F9C-4453-45E9-9AA8-99F0C09042FA}" srcOrd="0" destOrd="0" presId="urn:microsoft.com/office/officeart/2005/8/layout/list1"/>
    <dgm:cxn modelId="{5CE2AEF7-52F2-47CA-A494-1334B2CAF8C6}" type="presParOf" srcId="{6D430458-1431-4074-A5E8-033344A41111}" destId="{412548DA-DB71-4DED-BD0F-82A644E83661}" srcOrd="1" destOrd="0" presId="urn:microsoft.com/office/officeart/2005/8/layout/list1"/>
    <dgm:cxn modelId="{BEA2FE5E-BD4F-4B11-9FC7-BBC97CEBE7C2}" type="presParOf" srcId="{E62ABAAE-6895-495B-9304-2B2E3F474DF9}" destId="{0096A0CF-64B6-4C6E-AB43-8011F22BE81A}" srcOrd="1" destOrd="0" presId="urn:microsoft.com/office/officeart/2005/8/layout/list1"/>
    <dgm:cxn modelId="{D2323D4B-51E3-48C5-BE56-1F4D14EB8F47}" type="presParOf" srcId="{E62ABAAE-6895-495B-9304-2B2E3F474DF9}" destId="{C359204C-2CEF-4E8C-8BB0-7936B81D269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D8F052-0A62-4FAD-AFE8-C938AF2A991D}" type="doc">
      <dgm:prSet loTypeId="urn:microsoft.com/office/officeart/2005/8/layout/list1" loCatId="list" qsTypeId="urn:microsoft.com/office/officeart/2005/8/quickstyle/3d1" qsCatId="3D" csTypeId="urn:microsoft.com/office/officeart/2005/8/colors/accent1_2#8" csCatId="accent1" phldr="1"/>
      <dgm:spPr/>
      <dgm:t>
        <a:bodyPr/>
        <a:lstStyle/>
        <a:p>
          <a:endParaRPr lang="fr-FR"/>
        </a:p>
      </dgm:t>
    </dgm:pt>
    <dgm:pt modelId="{EADFBA42-3E4D-4C23-89DF-31B2F82DFF53}">
      <dgm:prSet phldrT="[Texte]" custT="1"/>
      <dgm:spPr/>
      <dgm:t>
        <a:bodyPr/>
        <a:lstStyle/>
        <a:p>
          <a:r>
            <a:rPr lang="fr-FR" sz="3200" dirty="0" smtClean="0"/>
            <a:t>L’annuaire</a:t>
          </a:r>
          <a:endParaRPr lang="fr-FR" sz="3200" dirty="0"/>
        </a:p>
      </dgm:t>
    </dgm:pt>
    <dgm:pt modelId="{4D8A8F19-B4A6-4100-A7FB-0998754E1965}" type="parTrans" cxnId="{AD23C273-ABC0-49A4-8314-2D81AA700AE1}">
      <dgm:prSet/>
      <dgm:spPr/>
      <dgm:t>
        <a:bodyPr/>
        <a:lstStyle/>
        <a:p>
          <a:endParaRPr lang="fr-FR"/>
        </a:p>
      </dgm:t>
    </dgm:pt>
    <dgm:pt modelId="{949EC15B-7221-466F-A5A3-2989F3264099}" type="sibTrans" cxnId="{AD23C273-ABC0-49A4-8314-2D81AA700AE1}">
      <dgm:prSet/>
      <dgm:spPr/>
      <dgm:t>
        <a:bodyPr/>
        <a:lstStyle/>
        <a:p>
          <a:endParaRPr lang="fr-FR"/>
        </a:p>
      </dgm:t>
    </dgm:pt>
    <dgm:pt modelId="{03E2620A-4400-4508-94C2-6C3FBB94B6A1}">
      <dgm:prSet phldrT="[Texte]" custT="1"/>
      <dgm:spPr/>
      <dgm:t>
        <a:bodyPr/>
        <a:lstStyle/>
        <a:p>
          <a:r>
            <a:rPr lang="fr-FR" sz="2100" b="1" dirty="0" smtClean="0">
              <a:solidFill>
                <a:schemeClr val="tx2"/>
              </a:solidFill>
            </a:rPr>
            <a:t>Version papier</a:t>
          </a:r>
          <a:endParaRPr lang="fr-FR" sz="2100" b="1" dirty="0">
            <a:solidFill>
              <a:schemeClr val="tx2"/>
            </a:solidFill>
          </a:endParaRPr>
        </a:p>
      </dgm:t>
    </dgm:pt>
    <dgm:pt modelId="{91A05514-148C-422C-A440-8091516DB8A2}" type="parTrans" cxnId="{452A0B31-E613-45A9-A084-8DDB559703E7}">
      <dgm:prSet/>
      <dgm:spPr/>
      <dgm:t>
        <a:bodyPr/>
        <a:lstStyle/>
        <a:p>
          <a:endParaRPr lang="fr-FR"/>
        </a:p>
      </dgm:t>
    </dgm:pt>
    <dgm:pt modelId="{504B173D-8BDA-4EA0-8FB3-F36A561DAEBE}" type="sibTrans" cxnId="{452A0B31-E613-45A9-A084-8DDB559703E7}">
      <dgm:prSet/>
      <dgm:spPr/>
      <dgm:t>
        <a:bodyPr/>
        <a:lstStyle/>
        <a:p>
          <a:endParaRPr lang="fr-FR"/>
        </a:p>
      </dgm:t>
    </dgm:pt>
    <dgm:pt modelId="{36352354-224A-4309-B338-14AD908EF597}">
      <dgm:prSet phldrT="[Texte]" custT="1"/>
      <dgm:spPr/>
      <dgm:t>
        <a:bodyPr/>
        <a:lstStyle/>
        <a:p>
          <a:r>
            <a:rPr lang="fr-FR" sz="2100" b="1" dirty="0" smtClean="0">
              <a:solidFill>
                <a:schemeClr val="tx2"/>
              </a:solidFill>
            </a:rPr>
            <a:t>Version en ligne</a:t>
          </a:r>
          <a:endParaRPr lang="fr-FR" sz="2100" b="1" dirty="0">
            <a:solidFill>
              <a:schemeClr val="tx2"/>
            </a:solidFill>
          </a:endParaRPr>
        </a:p>
      </dgm:t>
    </dgm:pt>
    <dgm:pt modelId="{B8CA9C33-8813-41BF-8353-5639044BC703}" type="parTrans" cxnId="{F11F9D0F-6BA5-4A74-999F-AAB8DC40820E}">
      <dgm:prSet/>
      <dgm:spPr/>
      <dgm:t>
        <a:bodyPr/>
        <a:lstStyle/>
        <a:p>
          <a:endParaRPr lang="en-GB"/>
        </a:p>
      </dgm:t>
    </dgm:pt>
    <dgm:pt modelId="{0FD2AC13-D29F-4BA2-B87E-15782711463C}" type="sibTrans" cxnId="{F11F9D0F-6BA5-4A74-999F-AAB8DC40820E}">
      <dgm:prSet/>
      <dgm:spPr/>
      <dgm:t>
        <a:bodyPr/>
        <a:lstStyle/>
        <a:p>
          <a:endParaRPr lang="en-GB"/>
        </a:p>
      </dgm:t>
    </dgm:pt>
    <dgm:pt modelId="{5100D8F1-E422-436F-937B-16913BDB6E6B}">
      <dgm:prSet phldrT="[Texte]" custT="1"/>
      <dgm:spPr/>
      <dgm:t>
        <a:bodyPr/>
        <a:lstStyle/>
        <a:p>
          <a:r>
            <a:rPr lang="fr-FR" sz="2100" b="1" dirty="0" smtClean="0">
              <a:solidFill>
                <a:schemeClr val="tx2"/>
              </a:solidFill>
            </a:rPr>
            <a:t>Version Mobile (</a:t>
          </a:r>
          <a:r>
            <a:rPr lang="fr-FR" sz="2100" b="1" dirty="0" err="1" smtClean="0">
              <a:solidFill>
                <a:schemeClr val="tx2"/>
              </a:solidFill>
            </a:rPr>
            <a:t>Android</a:t>
          </a:r>
          <a:r>
            <a:rPr lang="fr-FR" sz="2100" b="1" dirty="0" smtClean="0">
              <a:solidFill>
                <a:schemeClr val="tx2"/>
              </a:solidFill>
            </a:rPr>
            <a:t> et </a:t>
          </a:r>
          <a:r>
            <a:rPr lang="fr-FR" sz="2100" b="1" dirty="0" err="1" smtClean="0">
              <a:solidFill>
                <a:schemeClr val="tx2"/>
              </a:solidFill>
            </a:rPr>
            <a:t>iPhone</a:t>
          </a:r>
          <a:r>
            <a:rPr lang="fr-FR" sz="2100" b="1" dirty="0" smtClean="0">
              <a:solidFill>
                <a:schemeClr val="tx2"/>
              </a:solidFill>
            </a:rPr>
            <a:t>)</a:t>
          </a:r>
          <a:endParaRPr lang="fr-FR" sz="2100" b="1" dirty="0">
            <a:solidFill>
              <a:schemeClr val="tx2"/>
            </a:solidFill>
          </a:endParaRPr>
        </a:p>
      </dgm:t>
    </dgm:pt>
    <dgm:pt modelId="{3336046E-3C2B-4D18-B2E3-A887D2A2682B}" type="parTrans" cxnId="{ECA139BA-E4E9-4F14-9814-AD11C92238B2}">
      <dgm:prSet/>
      <dgm:spPr/>
      <dgm:t>
        <a:bodyPr/>
        <a:lstStyle/>
        <a:p>
          <a:endParaRPr lang="en-GB"/>
        </a:p>
      </dgm:t>
    </dgm:pt>
    <dgm:pt modelId="{C34D7C9E-1FC6-4A22-B211-CB1BD71D73A5}" type="sibTrans" cxnId="{ECA139BA-E4E9-4F14-9814-AD11C92238B2}">
      <dgm:prSet/>
      <dgm:spPr/>
      <dgm:t>
        <a:bodyPr/>
        <a:lstStyle/>
        <a:p>
          <a:endParaRPr lang="en-GB"/>
        </a:p>
      </dgm:t>
    </dgm:pt>
    <dgm:pt modelId="{E62ABAAE-6895-495B-9304-2B2E3F474DF9}" type="pres">
      <dgm:prSet presAssocID="{48D8F052-0A62-4FAD-AFE8-C938AF2A991D}" presName="linear" presStyleCnt="0">
        <dgm:presLayoutVars>
          <dgm:dir/>
          <dgm:animLvl val="lvl"/>
          <dgm:resizeHandles val="exact"/>
        </dgm:presLayoutVars>
      </dgm:prSet>
      <dgm:spPr/>
      <dgm:t>
        <a:bodyPr/>
        <a:lstStyle/>
        <a:p>
          <a:endParaRPr lang="fr-FR"/>
        </a:p>
      </dgm:t>
    </dgm:pt>
    <dgm:pt modelId="{6D430458-1431-4074-A5E8-033344A41111}" type="pres">
      <dgm:prSet presAssocID="{EADFBA42-3E4D-4C23-89DF-31B2F82DFF53}" presName="parentLin" presStyleCnt="0"/>
      <dgm:spPr/>
    </dgm:pt>
    <dgm:pt modelId="{F6547F9C-4453-45E9-9AA8-99F0C09042FA}" type="pres">
      <dgm:prSet presAssocID="{EADFBA42-3E4D-4C23-89DF-31B2F82DFF53}" presName="parentLeftMargin" presStyleLbl="node1" presStyleIdx="0" presStyleCnt="1"/>
      <dgm:spPr/>
      <dgm:t>
        <a:bodyPr/>
        <a:lstStyle/>
        <a:p>
          <a:endParaRPr lang="fr-FR"/>
        </a:p>
      </dgm:t>
    </dgm:pt>
    <dgm:pt modelId="{412548DA-DB71-4DED-BD0F-82A644E83661}" type="pres">
      <dgm:prSet presAssocID="{EADFBA42-3E4D-4C23-89DF-31B2F82DFF53}" presName="parentText" presStyleLbl="node1" presStyleIdx="0" presStyleCnt="1" custScaleY="58046" custLinFactNeighborY="-7505">
        <dgm:presLayoutVars>
          <dgm:chMax val="0"/>
          <dgm:bulletEnabled val="1"/>
        </dgm:presLayoutVars>
      </dgm:prSet>
      <dgm:spPr/>
      <dgm:t>
        <a:bodyPr/>
        <a:lstStyle/>
        <a:p>
          <a:endParaRPr lang="fr-FR"/>
        </a:p>
      </dgm:t>
    </dgm:pt>
    <dgm:pt modelId="{0096A0CF-64B6-4C6E-AB43-8011F22BE81A}" type="pres">
      <dgm:prSet presAssocID="{EADFBA42-3E4D-4C23-89DF-31B2F82DFF53}" presName="negativeSpace" presStyleCnt="0"/>
      <dgm:spPr/>
    </dgm:pt>
    <dgm:pt modelId="{C359204C-2CEF-4E8C-8BB0-7936B81D269A}" type="pres">
      <dgm:prSet presAssocID="{EADFBA42-3E4D-4C23-89DF-31B2F82DFF53}" presName="childText" presStyleLbl="conFgAcc1" presStyleIdx="0" presStyleCnt="1" custLinFactNeighborX="-962" custLinFactNeighborY="910">
        <dgm:presLayoutVars>
          <dgm:bulletEnabled val="1"/>
        </dgm:presLayoutVars>
      </dgm:prSet>
      <dgm:spPr/>
      <dgm:t>
        <a:bodyPr/>
        <a:lstStyle/>
        <a:p>
          <a:endParaRPr lang="fr-FR"/>
        </a:p>
      </dgm:t>
    </dgm:pt>
  </dgm:ptLst>
  <dgm:cxnLst>
    <dgm:cxn modelId="{452A0B31-E613-45A9-A084-8DDB559703E7}" srcId="{EADFBA42-3E4D-4C23-89DF-31B2F82DFF53}" destId="{03E2620A-4400-4508-94C2-6C3FBB94B6A1}" srcOrd="0" destOrd="0" parTransId="{91A05514-148C-422C-A440-8091516DB8A2}" sibTransId="{504B173D-8BDA-4EA0-8FB3-F36A561DAEBE}"/>
    <dgm:cxn modelId="{AD23C273-ABC0-49A4-8314-2D81AA700AE1}" srcId="{48D8F052-0A62-4FAD-AFE8-C938AF2A991D}" destId="{EADFBA42-3E4D-4C23-89DF-31B2F82DFF53}" srcOrd="0" destOrd="0" parTransId="{4D8A8F19-B4A6-4100-A7FB-0998754E1965}" sibTransId="{949EC15B-7221-466F-A5A3-2989F3264099}"/>
    <dgm:cxn modelId="{F11F9D0F-6BA5-4A74-999F-AAB8DC40820E}" srcId="{EADFBA42-3E4D-4C23-89DF-31B2F82DFF53}" destId="{36352354-224A-4309-B338-14AD908EF597}" srcOrd="1" destOrd="0" parTransId="{B8CA9C33-8813-41BF-8353-5639044BC703}" sibTransId="{0FD2AC13-D29F-4BA2-B87E-15782711463C}"/>
    <dgm:cxn modelId="{B851D63D-77C8-42C4-8ED0-29EE58A052F9}" type="presOf" srcId="{48D8F052-0A62-4FAD-AFE8-C938AF2A991D}" destId="{E62ABAAE-6895-495B-9304-2B2E3F474DF9}" srcOrd="0" destOrd="0" presId="urn:microsoft.com/office/officeart/2005/8/layout/list1"/>
    <dgm:cxn modelId="{098732EF-8BC8-4281-BE5D-23B5FA900DB1}" type="presOf" srcId="{36352354-224A-4309-B338-14AD908EF597}" destId="{C359204C-2CEF-4E8C-8BB0-7936B81D269A}" srcOrd="0" destOrd="1" presId="urn:microsoft.com/office/officeart/2005/8/layout/list1"/>
    <dgm:cxn modelId="{3847DE72-55D8-43B8-8D49-E88BC1A8BC2C}" type="presOf" srcId="{03E2620A-4400-4508-94C2-6C3FBB94B6A1}" destId="{C359204C-2CEF-4E8C-8BB0-7936B81D269A}" srcOrd="0" destOrd="0" presId="urn:microsoft.com/office/officeart/2005/8/layout/list1"/>
    <dgm:cxn modelId="{ECA139BA-E4E9-4F14-9814-AD11C92238B2}" srcId="{EADFBA42-3E4D-4C23-89DF-31B2F82DFF53}" destId="{5100D8F1-E422-436F-937B-16913BDB6E6B}" srcOrd="2" destOrd="0" parTransId="{3336046E-3C2B-4D18-B2E3-A887D2A2682B}" sibTransId="{C34D7C9E-1FC6-4A22-B211-CB1BD71D73A5}"/>
    <dgm:cxn modelId="{D0F3AC2E-6591-4BFF-8267-21CF936A8A24}" type="presOf" srcId="{EADFBA42-3E4D-4C23-89DF-31B2F82DFF53}" destId="{412548DA-DB71-4DED-BD0F-82A644E83661}" srcOrd="1" destOrd="0" presId="urn:microsoft.com/office/officeart/2005/8/layout/list1"/>
    <dgm:cxn modelId="{94BC4C25-8232-49D6-AE3F-B9611398FF77}" type="presOf" srcId="{5100D8F1-E422-436F-937B-16913BDB6E6B}" destId="{C359204C-2CEF-4E8C-8BB0-7936B81D269A}" srcOrd="0" destOrd="2" presId="urn:microsoft.com/office/officeart/2005/8/layout/list1"/>
    <dgm:cxn modelId="{A2D727DC-2578-4750-BED5-17A2F8CE4E23}" type="presOf" srcId="{EADFBA42-3E4D-4C23-89DF-31B2F82DFF53}" destId="{F6547F9C-4453-45E9-9AA8-99F0C09042FA}" srcOrd="0" destOrd="0" presId="urn:microsoft.com/office/officeart/2005/8/layout/list1"/>
    <dgm:cxn modelId="{C6DF77EF-0516-42E6-8B24-361F3C9BEFEE}" type="presParOf" srcId="{E62ABAAE-6895-495B-9304-2B2E3F474DF9}" destId="{6D430458-1431-4074-A5E8-033344A41111}" srcOrd="0" destOrd="0" presId="urn:microsoft.com/office/officeart/2005/8/layout/list1"/>
    <dgm:cxn modelId="{19C61C7E-CE3F-4133-B105-66B31EB330B0}" type="presParOf" srcId="{6D430458-1431-4074-A5E8-033344A41111}" destId="{F6547F9C-4453-45E9-9AA8-99F0C09042FA}" srcOrd="0" destOrd="0" presId="urn:microsoft.com/office/officeart/2005/8/layout/list1"/>
    <dgm:cxn modelId="{728D05EB-6E56-42BD-864A-A5315755A911}" type="presParOf" srcId="{6D430458-1431-4074-A5E8-033344A41111}" destId="{412548DA-DB71-4DED-BD0F-82A644E83661}" srcOrd="1" destOrd="0" presId="urn:microsoft.com/office/officeart/2005/8/layout/list1"/>
    <dgm:cxn modelId="{E3AA7DD5-2567-4A46-BF12-6BB80FA227B6}" type="presParOf" srcId="{E62ABAAE-6895-495B-9304-2B2E3F474DF9}" destId="{0096A0CF-64B6-4C6E-AB43-8011F22BE81A}" srcOrd="1" destOrd="0" presId="urn:microsoft.com/office/officeart/2005/8/layout/list1"/>
    <dgm:cxn modelId="{D29236EE-F89D-4C29-9ACA-D7E78F05BE99}" type="presParOf" srcId="{E62ABAAE-6895-495B-9304-2B2E3F474DF9}" destId="{C359204C-2CEF-4E8C-8BB0-7936B81D269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D8F052-0A62-4FAD-AFE8-C938AF2A991D}" type="doc">
      <dgm:prSet loTypeId="urn:microsoft.com/office/officeart/2005/8/layout/list1" loCatId="list" qsTypeId="urn:microsoft.com/office/officeart/2005/8/quickstyle/3d1" qsCatId="3D" csTypeId="urn:microsoft.com/office/officeart/2005/8/colors/accent1_2#8" csCatId="accent1" phldr="1"/>
      <dgm:spPr/>
      <dgm:t>
        <a:bodyPr/>
        <a:lstStyle/>
        <a:p>
          <a:endParaRPr lang="fr-FR"/>
        </a:p>
      </dgm:t>
    </dgm:pt>
    <dgm:pt modelId="{EADFBA42-3E4D-4C23-89DF-31B2F82DFF53}">
      <dgm:prSet phldrT="[Texte]" custT="1"/>
      <dgm:spPr/>
      <dgm:t>
        <a:bodyPr/>
        <a:lstStyle/>
        <a:p>
          <a:r>
            <a:rPr lang="fr-FR" sz="3200" dirty="0" smtClean="0"/>
            <a:t>La newsletter</a:t>
          </a:r>
          <a:endParaRPr lang="fr-FR" sz="3200" dirty="0"/>
        </a:p>
      </dgm:t>
    </dgm:pt>
    <dgm:pt modelId="{4D8A8F19-B4A6-4100-A7FB-0998754E1965}" type="parTrans" cxnId="{AD23C273-ABC0-49A4-8314-2D81AA700AE1}">
      <dgm:prSet/>
      <dgm:spPr/>
      <dgm:t>
        <a:bodyPr/>
        <a:lstStyle/>
        <a:p>
          <a:endParaRPr lang="fr-FR"/>
        </a:p>
      </dgm:t>
    </dgm:pt>
    <dgm:pt modelId="{949EC15B-7221-466F-A5A3-2989F3264099}" type="sibTrans" cxnId="{AD23C273-ABC0-49A4-8314-2D81AA700AE1}">
      <dgm:prSet/>
      <dgm:spPr/>
      <dgm:t>
        <a:bodyPr/>
        <a:lstStyle/>
        <a:p>
          <a:endParaRPr lang="fr-FR"/>
        </a:p>
      </dgm:t>
    </dgm:pt>
    <dgm:pt modelId="{03E2620A-4400-4508-94C2-6C3FBB94B6A1}">
      <dgm:prSet phldrT="[Texte]" custT="1"/>
      <dgm:spPr/>
      <dgm:t>
        <a:bodyPr/>
        <a:lstStyle/>
        <a:p>
          <a:r>
            <a:rPr lang="fr-FR" sz="2100" b="1" dirty="0" smtClean="0">
              <a:solidFill>
                <a:schemeClr val="tx2"/>
              </a:solidFill>
            </a:rPr>
            <a:t>Envoi mensuel</a:t>
          </a:r>
          <a:endParaRPr lang="fr-FR" sz="2100" b="1" dirty="0">
            <a:solidFill>
              <a:schemeClr val="tx2"/>
            </a:solidFill>
          </a:endParaRPr>
        </a:p>
      </dgm:t>
    </dgm:pt>
    <dgm:pt modelId="{91A05514-148C-422C-A440-8091516DB8A2}" type="parTrans" cxnId="{452A0B31-E613-45A9-A084-8DDB559703E7}">
      <dgm:prSet/>
      <dgm:spPr/>
      <dgm:t>
        <a:bodyPr/>
        <a:lstStyle/>
        <a:p>
          <a:endParaRPr lang="fr-FR"/>
        </a:p>
      </dgm:t>
    </dgm:pt>
    <dgm:pt modelId="{504B173D-8BDA-4EA0-8FB3-F36A561DAEBE}" type="sibTrans" cxnId="{452A0B31-E613-45A9-A084-8DDB559703E7}">
      <dgm:prSet/>
      <dgm:spPr/>
      <dgm:t>
        <a:bodyPr/>
        <a:lstStyle/>
        <a:p>
          <a:endParaRPr lang="fr-FR"/>
        </a:p>
      </dgm:t>
    </dgm:pt>
    <dgm:pt modelId="{336F63C4-4EC3-40AD-A18E-284B70904FC1}">
      <dgm:prSet phldrT="[Texte]" custT="1"/>
      <dgm:spPr/>
      <dgm:t>
        <a:bodyPr/>
        <a:lstStyle/>
        <a:p>
          <a:r>
            <a:rPr lang="fr-FR" sz="2100" b="1" dirty="0" smtClean="0">
              <a:solidFill>
                <a:schemeClr val="tx2"/>
              </a:solidFill>
            </a:rPr>
            <a:t>4000 abonn</a:t>
          </a:r>
          <a:r>
            <a:rPr lang="fr-FR" sz="2100" b="1" dirty="0" smtClean="0">
              <a:solidFill>
                <a:schemeClr val="tx2"/>
              </a:solidFill>
              <a:latin typeface="Calibri"/>
            </a:rPr>
            <a:t>é</a:t>
          </a:r>
          <a:r>
            <a:rPr lang="fr-FR" sz="2100" b="1" dirty="0" smtClean="0">
              <a:solidFill>
                <a:schemeClr val="tx2"/>
              </a:solidFill>
            </a:rPr>
            <a:t>s</a:t>
          </a:r>
          <a:endParaRPr lang="fr-FR" sz="2100" b="1" dirty="0">
            <a:solidFill>
              <a:schemeClr val="tx2"/>
            </a:solidFill>
          </a:endParaRPr>
        </a:p>
      </dgm:t>
    </dgm:pt>
    <dgm:pt modelId="{2E32F8F5-E107-4390-AE85-564C4D647EF7}" type="parTrans" cxnId="{2FAD804B-A042-43BC-B571-46DF4AF2C00D}">
      <dgm:prSet/>
      <dgm:spPr/>
      <dgm:t>
        <a:bodyPr/>
        <a:lstStyle/>
        <a:p>
          <a:endParaRPr lang="en-GB"/>
        </a:p>
      </dgm:t>
    </dgm:pt>
    <dgm:pt modelId="{8784BA5B-19FD-4F8C-ADBB-0146F38376FE}" type="sibTrans" cxnId="{2FAD804B-A042-43BC-B571-46DF4AF2C00D}">
      <dgm:prSet/>
      <dgm:spPr/>
      <dgm:t>
        <a:bodyPr/>
        <a:lstStyle/>
        <a:p>
          <a:endParaRPr lang="en-GB"/>
        </a:p>
      </dgm:t>
    </dgm:pt>
    <dgm:pt modelId="{E62ABAAE-6895-495B-9304-2B2E3F474DF9}" type="pres">
      <dgm:prSet presAssocID="{48D8F052-0A62-4FAD-AFE8-C938AF2A991D}" presName="linear" presStyleCnt="0">
        <dgm:presLayoutVars>
          <dgm:dir/>
          <dgm:animLvl val="lvl"/>
          <dgm:resizeHandles val="exact"/>
        </dgm:presLayoutVars>
      </dgm:prSet>
      <dgm:spPr/>
      <dgm:t>
        <a:bodyPr/>
        <a:lstStyle/>
        <a:p>
          <a:endParaRPr lang="fr-FR"/>
        </a:p>
      </dgm:t>
    </dgm:pt>
    <dgm:pt modelId="{6D430458-1431-4074-A5E8-033344A41111}" type="pres">
      <dgm:prSet presAssocID="{EADFBA42-3E4D-4C23-89DF-31B2F82DFF53}" presName="parentLin" presStyleCnt="0"/>
      <dgm:spPr/>
    </dgm:pt>
    <dgm:pt modelId="{F6547F9C-4453-45E9-9AA8-99F0C09042FA}" type="pres">
      <dgm:prSet presAssocID="{EADFBA42-3E4D-4C23-89DF-31B2F82DFF53}" presName="parentLeftMargin" presStyleLbl="node1" presStyleIdx="0" presStyleCnt="1"/>
      <dgm:spPr/>
      <dgm:t>
        <a:bodyPr/>
        <a:lstStyle/>
        <a:p>
          <a:endParaRPr lang="fr-FR"/>
        </a:p>
      </dgm:t>
    </dgm:pt>
    <dgm:pt modelId="{412548DA-DB71-4DED-BD0F-82A644E83661}" type="pres">
      <dgm:prSet presAssocID="{EADFBA42-3E4D-4C23-89DF-31B2F82DFF53}" presName="parentText" presStyleLbl="node1" presStyleIdx="0" presStyleCnt="1" custScaleY="58046" custLinFactNeighborY="-7505">
        <dgm:presLayoutVars>
          <dgm:chMax val="0"/>
          <dgm:bulletEnabled val="1"/>
        </dgm:presLayoutVars>
      </dgm:prSet>
      <dgm:spPr/>
      <dgm:t>
        <a:bodyPr/>
        <a:lstStyle/>
        <a:p>
          <a:endParaRPr lang="fr-FR"/>
        </a:p>
      </dgm:t>
    </dgm:pt>
    <dgm:pt modelId="{0096A0CF-64B6-4C6E-AB43-8011F22BE81A}" type="pres">
      <dgm:prSet presAssocID="{EADFBA42-3E4D-4C23-89DF-31B2F82DFF53}" presName="negativeSpace" presStyleCnt="0"/>
      <dgm:spPr/>
    </dgm:pt>
    <dgm:pt modelId="{C359204C-2CEF-4E8C-8BB0-7936B81D269A}" type="pres">
      <dgm:prSet presAssocID="{EADFBA42-3E4D-4C23-89DF-31B2F82DFF53}" presName="childText" presStyleLbl="conFgAcc1" presStyleIdx="0" presStyleCnt="1" custLinFactNeighborX="-962" custLinFactNeighborY="910">
        <dgm:presLayoutVars>
          <dgm:bulletEnabled val="1"/>
        </dgm:presLayoutVars>
      </dgm:prSet>
      <dgm:spPr/>
      <dgm:t>
        <a:bodyPr/>
        <a:lstStyle/>
        <a:p>
          <a:endParaRPr lang="fr-FR"/>
        </a:p>
      </dgm:t>
    </dgm:pt>
  </dgm:ptLst>
  <dgm:cxnLst>
    <dgm:cxn modelId="{06C4A25F-D3B2-4AB0-9BCB-1429ECA117A7}" type="presOf" srcId="{03E2620A-4400-4508-94C2-6C3FBB94B6A1}" destId="{C359204C-2CEF-4E8C-8BB0-7936B81D269A}" srcOrd="0" destOrd="0" presId="urn:microsoft.com/office/officeart/2005/8/layout/list1"/>
    <dgm:cxn modelId="{61CC1272-915B-4607-8828-3A422C67144F}" type="presOf" srcId="{EADFBA42-3E4D-4C23-89DF-31B2F82DFF53}" destId="{F6547F9C-4453-45E9-9AA8-99F0C09042FA}" srcOrd="0" destOrd="0" presId="urn:microsoft.com/office/officeart/2005/8/layout/list1"/>
    <dgm:cxn modelId="{452A0B31-E613-45A9-A084-8DDB559703E7}" srcId="{EADFBA42-3E4D-4C23-89DF-31B2F82DFF53}" destId="{03E2620A-4400-4508-94C2-6C3FBB94B6A1}" srcOrd="0" destOrd="0" parTransId="{91A05514-148C-422C-A440-8091516DB8A2}" sibTransId="{504B173D-8BDA-4EA0-8FB3-F36A561DAEBE}"/>
    <dgm:cxn modelId="{AD23C273-ABC0-49A4-8314-2D81AA700AE1}" srcId="{48D8F052-0A62-4FAD-AFE8-C938AF2A991D}" destId="{EADFBA42-3E4D-4C23-89DF-31B2F82DFF53}" srcOrd="0" destOrd="0" parTransId="{4D8A8F19-B4A6-4100-A7FB-0998754E1965}" sibTransId="{949EC15B-7221-466F-A5A3-2989F3264099}"/>
    <dgm:cxn modelId="{03A88008-B248-4304-A6BB-2F3F4C8ACF27}" type="presOf" srcId="{336F63C4-4EC3-40AD-A18E-284B70904FC1}" destId="{C359204C-2CEF-4E8C-8BB0-7936B81D269A}" srcOrd="0" destOrd="1" presId="urn:microsoft.com/office/officeart/2005/8/layout/list1"/>
    <dgm:cxn modelId="{D9C30007-A254-4BB8-A44B-9C2D2DD78927}" type="presOf" srcId="{EADFBA42-3E4D-4C23-89DF-31B2F82DFF53}" destId="{412548DA-DB71-4DED-BD0F-82A644E83661}" srcOrd="1" destOrd="0" presId="urn:microsoft.com/office/officeart/2005/8/layout/list1"/>
    <dgm:cxn modelId="{28923777-016C-4A6F-817B-C7E3364AE45C}" type="presOf" srcId="{48D8F052-0A62-4FAD-AFE8-C938AF2A991D}" destId="{E62ABAAE-6895-495B-9304-2B2E3F474DF9}" srcOrd="0" destOrd="0" presId="urn:microsoft.com/office/officeart/2005/8/layout/list1"/>
    <dgm:cxn modelId="{2FAD804B-A042-43BC-B571-46DF4AF2C00D}" srcId="{EADFBA42-3E4D-4C23-89DF-31B2F82DFF53}" destId="{336F63C4-4EC3-40AD-A18E-284B70904FC1}" srcOrd="1" destOrd="0" parTransId="{2E32F8F5-E107-4390-AE85-564C4D647EF7}" sibTransId="{8784BA5B-19FD-4F8C-ADBB-0146F38376FE}"/>
    <dgm:cxn modelId="{5F82B974-7213-42C4-A651-5E6E49B2037C}" type="presParOf" srcId="{E62ABAAE-6895-495B-9304-2B2E3F474DF9}" destId="{6D430458-1431-4074-A5E8-033344A41111}" srcOrd="0" destOrd="0" presId="urn:microsoft.com/office/officeart/2005/8/layout/list1"/>
    <dgm:cxn modelId="{7ED831AB-14E7-4CEB-A140-B2D8DE036C54}" type="presParOf" srcId="{6D430458-1431-4074-A5E8-033344A41111}" destId="{F6547F9C-4453-45E9-9AA8-99F0C09042FA}" srcOrd="0" destOrd="0" presId="urn:microsoft.com/office/officeart/2005/8/layout/list1"/>
    <dgm:cxn modelId="{84243414-ECE8-4AEA-B39C-653FE58689F0}" type="presParOf" srcId="{6D430458-1431-4074-A5E8-033344A41111}" destId="{412548DA-DB71-4DED-BD0F-82A644E83661}" srcOrd="1" destOrd="0" presId="urn:microsoft.com/office/officeart/2005/8/layout/list1"/>
    <dgm:cxn modelId="{C6D22130-2994-4806-AF51-2C34F81695EC}" type="presParOf" srcId="{E62ABAAE-6895-495B-9304-2B2E3F474DF9}" destId="{0096A0CF-64B6-4C6E-AB43-8011F22BE81A}" srcOrd="1" destOrd="0" presId="urn:microsoft.com/office/officeart/2005/8/layout/list1"/>
    <dgm:cxn modelId="{89C44BD5-B50B-482B-AB93-3329F36F0889}" type="presParOf" srcId="{E62ABAAE-6895-495B-9304-2B2E3F474DF9}" destId="{C359204C-2CEF-4E8C-8BB0-7936B81D269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D8F052-0A62-4FAD-AFE8-C938AF2A991D}" type="doc">
      <dgm:prSet loTypeId="urn:microsoft.com/office/officeart/2005/8/layout/list1" loCatId="list" qsTypeId="urn:microsoft.com/office/officeart/2005/8/quickstyle/3d1" qsCatId="3D" csTypeId="urn:microsoft.com/office/officeart/2005/8/colors/accent1_2#8" csCatId="accent1" phldr="1"/>
      <dgm:spPr/>
      <dgm:t>
        <a:bodyPr/>
        <a:lstStyle/>
        <a:p>
          <a:endParaRPr lang="fr-FR"/>
        </a:p>
      </dgm:t>
    </dgm:pt>
    <dgm:pt modelId="{EADFBA42-3E4D-4C23-89DF-31B2F82DFF53}">
      <dgm:prSet phldrT="[Texte]" custT="1"/>
      <dgm:spPr/>
      <dgm:t>
        <a:bodyPr/>
        <a:lstStyle/>
        <a:p>
          <a:r>
            <a:rPr lang="fr-FR" sz="3200" dirty="0" smtClean="0"/>
            <a:t>L’application mobile</a:t>
          </a:r>
          <a:endParaRPr lang="fr-FR" sz="3200" dirty="0"/>
        </a:p>
      </dgm:t>
    </dgm:pt>
    <dgm:pt modelId="{4D8A8F19-B4A6-4100-A7FB-0998754E1965}" type="parTrans" cxnId="{AD23C273-ABC0-49A4-8314-2D81AA700AE1}">
      <dgm:prSet/>
      <dgm:spPr/>
      <dgm:t>
        <a:bodyPr/>
        <a:lstStyle/>
        <a:p>
          <a:endParaRPr lang="fr-FR"/>
        </a:p>
      </dgm:t>
    </dgm:pt>
    <dgm:pt modelId="{949EC15B-7221-466F-A5A3-2989F3264099}" type="sibTrans" cxnId="{AD23C273-ABC0-49A4-8314-2D81AA700AE1}">
      <dgm:prSet/>
      <dgm:spPr/>
      <dgm:t>
        <a:bodyPr/>
        <a:lstStyle/>
        <a:p>
          <a:endParaRPr lang="fr-FR"/>
        </a:p>
      </dgm:t>
    </dgm:pt>
    <dgm:pt modelId="{9A3C8C00-DED6-4864-A36E-245A559BAE0C}">
      <dgm:prSet phldrT="[Texte]" custT="1"/>
      <dgm:spPr/>
      <dgm:t>
        <a:bodyPr/>
        <a:lstStyle/>
        <a:p>
          <a:endParaRPr lang="fr-FR" sz="2100" b="1" dirty="0">
            <a:solidFill>
              <a:schemeClr val="tx2"/>
            </a:solidFill>
          </a:endParaRPr>
        </a:p>
      </dgm:t>
    </dgm:pt>
    <dgm:pt modelId="{5F7F515D-B817-43BD-9782-228E70422782}" type="parTrans" cxnId="{4EE54238-6868-49AF-B5F3-BB8BA8E75A17}">
      <dgm:prSet/>
      <dgm:spPr/>
      <dgm:t>
        <a:bodyPr/>
        <a:lstStyle/>
        <a:p>
          <a:endParaRPr lang="en-GB"/>
        </a:p>
      </dgm:t>
    </dgm:pt>
    <dgm:pt modelId="{87399E03-C898-4273-BBA8-64C535DCD88A}" type="sibTrans" cxnId="{4EE54238-6868-49AF-B5F3-BB8BA8E75A17}">
      <dgm:prSet/>
      <dgm:spPr/>
      <dgm:t>
        <a:bodyPr/>
        <a:lstStyle/>
        <a:p>
          <a:endParaRPr lang="en-GB"/>
        </a:p>
      </dgm:t>
    </dgm:pt>
    <dgm:pt modelId="{C0C4569E-099E-4A81-80F7-51FBA0BFF061}">
      <dgm:prSet phldrT="[Texte]" custT="1"/>
      <dgm:spPr/>
      <dgm:t>
        <a:bodyPr/>
        <a:lstStyle/>
        <a:p>
          <a:endParaRPr lang="fr-FR" sz="2100" b="1" dirty="0">
            <a:solidFill>
              <a:schemeClr val="tx2"/>
            </a:solidFill>
          </a:endParaRPr>
        </a:p>
      </dgm:t>
    </dgm:pt>
    <dgm:pt modelId="{7480409B-B276-47ED-AD77-2DC5161526D8}" type="parTrans" cxnId="{E525ECCF-169F-4B4F-812A-515B4C0607F9}">
      <dgm:prSet/>
      <dgm:spPr/>
      <dgm:t>
        <a:bodyPr/>
        <a:lstStyle/>
        <a:p>
          <a:endParaRPr lang="en-GB"/>
        </a:p>
      </dgm:t>
    </dgm:pt>
    <dgm:pt modelId="{AE987292-BF24-475E-873C-2CF51259BF6C}" type="sibTrans" cxnId="{E525ECCF-169F-4B4F-812A-515B4C0607F9}">
      <dgm:prSet/>
      <dgm:spPr/>
      <dgm:t>
        <a:bodyPr/>
        <a:lstStyle/>
        <a:p>
          <a:endParaRPr lang="en-GB"/>
        </a:p>
      </dgm:t>
    </dgm:pt>
    <dgm:pt modelId="{18B6FF88-9670-48FA-9B79-D73CC56121CE}">
      <dgm:prSet phldrT="[Texte]" custT="1"/>
      <dgm:spPr/>
      <dgm:t>
        <a:bodyPr/>
        <a:lstStyle/>
        <a:p>
          <a:endParaRPr lang="fr-FR" sz="2100" b="1" dirty="0">
            <a:solidFill>
              <a:schemeClr val="tx2"/>
            </a:solidFill>
          </a:endParaRPr>
        </a:p>
      </dgm:t>
    </dgm:pt>
    <dgm:pt modelId="{1633E3AC-8D63-4C09-8B15-4E0E55D28574}" type="parTrans" cxnId="{D50ECF82-0EE3-4BAB-B736-2A5DFAA23ECC}">
      <dgm:prSet/>
      <dgm:spPr/>
      <dgm:t>
        <a:bodyPr/>
        <a:lstStyle/>
        <a:p>
          <a:endParaRPr lang="en-GB"/>
        </a:p>
      </dgm:t>
    </dgm:pt>
    <dgm:pt modelId="{1D513E62-3B7A-4B08-BD86-52753D96F41B}" type="sibTrans" cxnId="{D50ECF82-0EE3-4BAB-B736-2A5DFAA23ECC}">
      <dgm:prSet/>
      <dgm:spPr/>
      <dgm:t>
        <a:bodyPr/>
        <a:lstStyle/>
        <a:p>
          <a:endParaRPr lang="en-GB"/>
        </a:p>
      </dgm:t>
    </dgm:pt>
    <dgm:pt modelId="{E62ABAAE-6895-495B-9304-2B2E3F474DF9}" type="pres">
      <dgm:prSet presAssocID="{48D8F052-0A62-4FAD-AFE8-C938AF2A991D}" presName="linear" presStyleCnt="0">
        <dgm:presLayoutVars>
          <dgm:dir/>
          <dgm:animLvl val="lvl"/>
          <dgm:resizeHandles val="exact"/>
        </dgm:presLayoutVars>
      </dgm:prSet>
      <dgm:spPr/>
      <dgm:t>
        <a:bodyPr/>
        <a:lstStyle/>
        <a:p>
          <a:endParaRPr lang="fr-FR"/>
        </a:p>
      </dgm:t>
    </dgm:pt>
    <dgm:pt modelId="{6D430458-1431-4074-A5E8-033344A41111}" type="pres">
      <dgm:prSet presAssocID="{EADFBA42-3E4D-4C23-89DF-31B2F82DFF53}" presName="parentLin" presStyleCnt="0"/>
      <dgm:spPr/>
    </dgm:pt>
    <dgm:pt modelId="{F6547F9C-4453-45E9-9AA8-99F0C09042FA}" type="pres">
      <dgm:prSet presAssocID="{EADFBA42-3E4D-4C23-89DF-31B2F82DFF53}" presName="parentLeftMargin" presStyleLbl="node1" presStyleIdx="0" presStyleCnt="1"/>
      <dgm:spPr/>
      <dgm:t>
        <a:bodyPr/>
        <a:lstStyle/>
        <a:p>
          <a:endParaRPr lang="fr-FR"/>
        </a:p>
      </dgm:t>
    </dgm:pt>
    <dgm:pt modelId="{412548DA-DB71-4DED-BD0F-82A644E83661}" type="pres">
      <dgm:prSet presAssocID="{EADFBA42-3E4D-4C23-89DF-31B2F82DFF53}" presName="parentText" presStyleLbl="node1" presStyleIdx="0" presStyleCnt="1" custScaleY="58046" custLinFactNeighborY="-7505">
        <dgm:presLayoutVars>
          <dgm:chMax val="0"/>
          <dgm:bulletEnabled val="1"/>
        </dgm:presLayoutVars>
      </dgm:prSet>
      <dgm:spPr/>
      <dgm:t>
        <a:bodyPr/>
        <a:lstStyle/>
        <a:p>
          <a:endParaRPr lang="fr-FR"/>
        </a:p>
      </dgm:t>
    </dgm:pt>
    <dgm:pt modelId="{0096A0CF-64B6-4C6E-AB43-8011F22BE81A}" type="pres">
      <dgm:prSet presAssocID="{EADFBA42-3E4D-4C23-89DF-31B2F82DFF53}" presName="negativeSpace" presStyleCnt="0"/>
      <dgm:spPr/>
    </dgm:pt>
    <dgm:pt modelId="{C359204C-2CEF-4E8C-8BB0-7936B81D269A}" type="pres">
      <dgm:prSet presAssocID="{EADFBA42-3E4D-4C23-89DF-31B2F82DFF53}" presName="childText" presStyleLbl="conFgAcc1" presStyleIdx="0" presStyleCnt="1" custLinFactNeighborX="-962" custLinFactNeighborY="910">
        <dgm:presLayoutVars>
          <dgm:bulletEnabled val="1"/>
        </dgm:presLayoutVars>
      </dgm:prSet>
      <dgm:spPr/>
      <dgm:t>
        <a:bodyPr/>
        <a:lstStyle/>
        <a:p>
          <a:endParaRPr lang="fr-FR"/>
        </a:p>
      </dgm:t>
    </dgm:pt>
  </dgm:ptLst>
  <dgm:cxnLst>
    <dgm:cxn modelId="{AD23C273-ABC0-49A4-8314-2D81AA700AE1}" srcId="{48D8F052-0A62-4FAD-AFE8-C938AF2A991D}" destId="{EADFBA42-3E4D-4C23-89DF-31B2F82DFF53}" srcOrd="0" destOrd="0" parTransId="{4D8A8F19-B4A6-4100-A7FB-0998754E1965}" sibTransId="{949EC15B-7221-466F-A5A3-2989F3264099}"/>
    <dgm:cxn modelId="{E525ECCF-169F-4B4F-812A-515B4C0607F9}" srcId="{EADFBA42-3E4D-4C23-89DF-31B2F82DFF53}" destId="{C0C4569E-099E-4A81-80F7-51FBA0BFF061}" srcOrd="1" destOrd="0" parTransId="{7480409B-B276-47ED-AD77-2DC5161526D8}" sibTransId="{AE987292-BF24-475E-873C-2CF51259BF6C}"/>
    <dgm:cxn modelId="{D50ECF82-0EE3-4BAB-B736-2A5DFAA23ECC}" srcId="{EADFBA42-3E4D-4C23-89DF-31B2F82DFF53}" destId="{18B6FF88-9670-48FA-9B79-D73CC56121CE}" srcOrd="2" destOrd="0" parTransId="{1633E3AC-8D63-4C09-8B15-4E0E55D28574}" sibTransId="{1D513E62-3B7A-4B08-BD86-52753D96F41B}"/>
    <dgm:cxn modelId="{A785ED04-76E0-4A02-B306-A0CC0B8ADA51}" type="presOf" srcId="{EADFBA42-3E4D-4C23-89DF-31B2F82DFF53}" destId="{F6547F9C-4453-45E9-9AA8-99F0C09042FA}" srcOrd="0" destOrd="0" presId="urn:microsoft.com/office/officeart/2005/8/layout/list1"/>
    <dgm:cxn modelId="{4EE54238-6868-49AF-B5F3-BB8BA8E75A17}" srcId="{EADFBA42-3E4D-4C23-89DF-31B2F82DFF53}" destId="{9A3C8C00-DED6-4864-A36E-245A559BAE0C}" srcOrd="0" destOrd="0" parTransId="{5F7F515D-B817-43BD-9782-228E70422782}" sibTransId="{87399E03-C898-4273-BBA8-64C535DCD88A}"/>
    <dgm:cxn modelId="{79D71F8B-9D2A-4FBE-8424-F47776ED7FBD}" type="presOf" srcId="{C0C4569E-099E-4A81-80F7-51FBA0BFF061}" destId="{C359204C-2CEF-4E8C-8BB0-7936B81D269A}" srcOrd="0" destOrd="1" presId="urn:microsoft.com/office/officeart/2005/8/layout/list1"/>
    <dgm:cxn modelId="{3A7BC9E4-2887-4F42-9081-151BDF8688CA}" type="presOf" srcId="{9A3C8C00-DED6-4864-A36E-245A559BAE0C}" destId="{C359204C-2CEF-4E8C-8BB0-7936B81D269A}" srcOrd="0" destOrd="0" presId="urn:microsoft.com/office/officeart/2005/8/layout/list1"/>
    <dgm:cxn modelId="{E472050C-2D8B-4C4A-9309-70EFD98FFEA5}" type="presOf" srcId="{48D8F052-0A62-4FAD-AFE8-C938AF2A991D}" destId="{E62ABAAE-6895-495B-9304-2B2E3F474DF9}" srcOrd="0" destOrd="0" presId="urn:microsoft.com/office/officeart/2005/8/layout/list1"/>
    <dgm:cxn modelId="{3B3071E1-27C1-479A-B0CC-F649EC266E1E}" type="presOf" srcId="{EADFBA42-3E4D-4C23-89DF-31B2F82DFF53}" destId="{412548DA-DB71-4DED-BD0F-82A644E83661}" srcOrd="1" destOrd="0" presId="urn:microsoft.com/office/officeart/2005/8/layout/list1"/>
    <dgm:cxn modelId="{27602D24-2234-4A81-9A66-1352DEA7F88D}" type="presOf" srcId="{18B6FF88-9670-48FA-9B79-D73CC56121CE}" destId="{C359204C-2CEF-4E8C-8BB0-7936B81D269A}" srcOrd="0" destOrd="2" presId="urn:microsoft.com/office/officeart/2005/8/layout/list1"/>
    <dgm:cxn modelId="{EE391468-ACA3-4DDE-953F-1D78D3BE570B}" type="presParOf" srcId="{E62ABAAE-6895-495B-9304-2B2E3F474DF9}" destId="{6D430458-1431-4074-A5E8-033344A41111}" srcOrd="0" destOrd="0" presId="urn:microsoft.com/office/officeart/2005/8/layout/list1"/>
    <dgm:cxn modelId="{8CFA76DC-2DCE-4BF5-AF93-2818A1A19750}" type="presParOf" srcId="{6D430458-1431-4074-A5E8-033344A41111}" destId="{F6547F9C-4453-45E9-9AA8-99F0C09042FA}" srcOrd="0" destOrd="0" presId="urn:microsoft.com/office/officeart/2005/8/layout/list1"/>
    <dgm:cxn modelId="{A222094F-EFBF-4C3F-9554-FC48E26A8211}" type="presParOf" srcId="{6D430458-1431-4074-A5E8-033344A41111}" destId="{412548DA-DB71-4DED-BD0F-82A644E83661}" srcOrd="1" destOrd="0" presId="urn:microsoft.com/office/officeart/2005/8/layout/list1"/>
    <dgm:cxn modelId="{3D413EAD-6519-442B-86FD-E30EBAA1DECB}" type="presParOf" srcId="{E62ABAAE-6895-495B-9304-2B2E3F474DF9}" destId="{0096A0CF-64B6-4C6E-AB43-8011F22BE81A}" srcOrd="1" destOrd="0" presId="urn:microsoft.com/office/officeart/2005/8/layout/list1"/>
    <dgm:cxn modelId="{052C4AAA-BF26-4309-8F88-304D95C35924}" type="presParOf" srcId="{E62ABAAE-6895-495B-9304-2B2E3F474DF9}" destId="{C359204C-2CEF-4E8C-8BB0-7936B81D269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59204C-2CEF-4E8C-8BB0-7936B81D269A}">
      <dsp:nvSpPr>
        <dsp:cNvPr id="0" name=""/>
        <dsp:cNvSpPr/>
      </dsp:nvSpPr>
      <dsp:spPr>
        <a:xfrm>
          <a:off x="0" y="375470"/>
          <a:ext cx="7488832" cy="45155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1217" tIns="1270508" rIns="581217" bIns="170688" numCol="1" spcCol="1270" anchor="t" anchorCtr="0">
          <a:noAutofit/>
        </a:bodyPr>
        <a:lstStyle/>
        <a:p>
          <a:pPr marL="228600" lvl="1" indent="-228600" algn="l" defTabSz="1066800">
            <a:lnSpc>
              <a:spcPct val="90000"/>
            </a:lnSpc>
            <a:spcBef>
              <a:spcPct val="0"/>
            </a:spcBef>
            <a:spcAft>
              <a:spcPct val="15000"/>
            </a:spcAft>
            <a:buChar char="••"/>
          </a:pPr>
          <a:r>
            <a:rPr lang="fr-FR" sz="2400" b="1" kern="1200" dirty="0" smtClean="0">
              <a:solidFill>
                <a:schemeClr val="tx2"/>
              </a:solidFill>
            </a:rPr>
            <a:t>Equilibre des comptes</a:t>
          </a:r>
          <a:endParaRPr lang="fr-FR" sz="2400" b="1" kern="1200" dirty="0">
            <a:solidFill>
              <a:schemeClr val="tx2"/>
            </a:solidFill>
          </a:endParaRPr>
        </a:p>
        <a:p>
          <a:pPr marL="228600" lvl="1" indent="-228600" algn="l" defTabSz="1066800">
            <a:lnSpc>
              <a:spcPct val="90000"/>
            </a:lnSpc>
            <a:spcBef>
              <a:spcPct val="0"/>
            </a:spcBef>
            <a:spcAft>
              <a:spcPct val="15000"/>
            </a:spcAft>
            <a:buChar char="••"/>
          </a:pPr>
          <a:r>
            <a:rPr lang="fr-FR" sz="2400" b="1" kern="1200" dirty="0" smtClean="0">
              <a:solidFill>
                <a:schemeClr val="tx2"/>
              </a:solidFill>
            </a:rPr>
            <a:t>Rayonnement de la marque ENSAE</a:t>
          </a:r>
          <a:endParaRPr lang="fr-FR" sz="2400" b="1" kern="1200" dirty="0">
            <a:solidFill>
              <a:schemeClr val="tx2"/>
            </a:solidFill>
          </a:endParaRPr>
        </a:p>
        <a:p>
          <a:pPr marL="228600" lvl="1" indent="-228600" algn="l" defTabSz="1066800">
            <a:lnSpc>
              <a:spcPct val="90000"/>
            </a:lnSpc>
            <a:spcBef>
              <a:spcPct val="0"/>
            </a:spcBef>
            <a:spcAft>
              <a:spcPct val="15000"/>
            </a:spcAft>
            <a:buChar char="••"/>
          </a:pPr>
          <a:r>
            <a:rPr lang="fr-FR" sz="2400" b="1" kern="1200" dirty="0" smtClean="0">
              <a:solidFill>
                <a:schemeClr val="tx2"/>
              </a:solidFill>
            </a:rPr>
            <a:t>Animation du réseau des </a:t>
          </a:r>
          <a:r>
            <a:rPr lang="fr-FR" sz="2400" b="1" kern="1200" dirty="0" err="1" smtClean="0">
              <a:solidFill>
                <a:schemeClr val="tx2"/>
              </a:solidFill>
            </a:rPr>
            <a:t>Alumni</a:t>
          </a:r>
          <a:endParaRPr lang="fr-FR" sz="2400" b="1" kern="1200" dirty="0">
            <a:solidFill>
              <a:schemeClr val="tx2"/>
            </a:solidFill>
          </a:endParaRPr>
        </a:p>
        <a:p>
          <a:pPr marL="228600" lvl="1" indent="-228600" algn="l" defTabSz="1066800">
            <a:lnSpc>
              <a:spcPct val="90000"/>
            </a:lnSpc>
            <a:spcBef>
              <a:spcPct val="0"/>
            </a:spcBef>
            <a:spcAft>
              <a:spcPct val="15000"/>
            </a:spcAft>
            <a:buChar char="••"/>
          </a:pPr>
          <a:r>
            <a:rPr lang="fr-FR" sz="2400" b="1" kern="1200" dirty="0" smtClean="0">
              <a:solidFill>
                <a:schemeClr val="tx2"/>
              </a:solidFill>
            </a:rPr>
            <a:t>Développements des liens avec les étudiants </a:t>
          </a:r>
          <a:endParaRPr lang="fr-FR" sz="2400" b="1" kern="1200" dirty="0">
            <a:solidFill>
              <a:schemeClr val="tx2"/>
            </a:solidFill>
          </a:endParaRPr>
        </a:p>
        <a:p>
          <a:pPr marL="228600" lvl="1" indent="-228600" algn="l" defTabSz="1066800">
            <a:lnSpc>
              <a:spcPct val="90000"/>
            </a:lnSpc>
            <a:spcBef>
              <a:spcPct val="0"/>
            </a:spcBef>
            <a:spcAft>
              <a:spcPct val="15000"/>
            </a:spcAft>
            <a:buChar char="••"/>
          </a:pPr>
          <a:r>
            <a:rPr lang="fr-FR" sz="2400" b="1" kern="1200" dirty="0" smtClean="0">
              <a:solidFill>
                <a:schemeClr val="tx2"/>
              </a:solidFill>
            </a:rPr>
            <a:t>Relations avec l'ENSAE et le GENES</a:t>
          </a:r>
          <a:endParaRPr lang="fr-FR" sz="2400" b="1" kern="1200" dirty="0">
            <a:solidFill>
              <a:schemeClr val="tx2"/>
            </a:solidFill>
          </a:endParaRPr>
        </a:p>
        <a:p>
          <a:pPr marL="228600" lvl="1" indent="-228600" algn="l" defTabSz="1066800">
            <a:lnSpc>
              <a:spcPct val="90000"/>
            </a:lnSpc>
            <a:spcBef>
              <a:spcPct val="0"/>
            </a:spcBef>
            <a:spcAft>
              <a:spcPct val="15000"/>
            </a:spcAft>
            <a:buChar char="••"/>
          </a:pPr>
          <a:r>
            <a:rPr lang="fr-FR" sz="2400" b="1" kern="1200" dirty="0" smtClean="0">
              <a:solidFill>
                <a:schemeClr val="tx2"/>
              </a:solidFill>
            </a:rPr>
            <a:t>Intégration dans les grands réseaux d'</a:t>
          </a:r>
          <a:r>
            <a:rPr lang="fr-FR" sz="2400" b="1" kern="1200" dirty="0" err="1" smtClean="0">
              <a:solidFill>
                <a:schemeClr val="tx2"/>
              </a:solidFill>
            </a:rPr>
            <a:t>Alumni</a:t>
          </a:r>
          <a:endParaRPr lang="fr-FR" sz="2400" b="1" kern="1200" dirty="0">
            <a:solidFill>
              <a:schemeClr val="tx2"/>
            </a:solidFill>
          </a:endParaRPr>
        </a:p>
        <a:p>
          <a:pPr marL="228600" lvl="1" indent="-228600" algn="l" defTabSz="1066800">
            <a:lnSpc>
              <a:spcPct val="90000"/>
            </a:lnSpc>
            <a:spcBef>
              <a:spcPct val="0"/>
            </a:spcBef>
            <a:spcAft>
              <a:spcPct val="15000"/>
            </a:spcAft>
            <a:buChar char="••"/>
          </a:pPr>
          <a:r>
            <a:rPr lang="fr-FR" sz="2400" b="1" kern="1200" dirty="0" smtClean="0">
              <a:solidFill>
                <a:schemeClr val="tx2"/>
              </a:solidFill>
            </a:rPr>
            <a:t>Recherche de partenariats entreprises</a:t>
          </a:r>
          <a:endParaRPr lang="fr-FR" sz="2400" b="1" kern="1200" dirty="0">
            <a:solidFill>
              <a:schemeClr val="tx2"/>
            </a:solidFill>
          </a:endParaRPr>
        </a:p>
        <a:p>
          <a:pPr marL="228600" lvl="1" indent="-228600" algn="l" defTabSz="1066800">
            <a:lnSpc>
              <a:spcPct val="90000"/>
            </a:lnSpc>
            <a:spcBef>
              <a:spcPct val="0"/>
            </a:spcBef>
            <a:spcAft>
              <a:spcPct val="15000"/>
            </a:spcAft>
            <a:buChar char="••"/>
          </a:pPr>
          <a:r>
            <a:rPr lang="fr-FR" sz="2400" b="1" kern="1200" dirty="0" smtClean="0">
              <a:solidFill>
                <a:schemeClr val="tx2"/>
              </a:solidFill>
            </a:rPr>
            <a:t>L'ENSAE sur le campus de Paris-Saclay</a:t>
          </a:r>
          <a:endParaRPr lang="fr-FR" sz="2400" b="1" kern="1200" dirty="0">
            <a:solidFill>
              <a:schemeClr val="tx2"/>
            </a:solidFill>
          </a:endParaRPr>
        </a:p>
      </dsp:txBody>
      <dsp:txXfrm>
        <a:off x="0" y="375470"/>
        <a:ext cx="7488832" cy="4515525"/>
      </dsp:txXfrm>
    </dsp:sp>
    <dsp:sp modelId="{412548DA-DB71-4DED-BD0F-82A644E83661}">
      <dsp:nvSpPr>
        <dsp:cNvPr id="0" name=""/>
        <dsp:cNvSpPr/>
      </dsp:nvSpPr>
      <dsp:spPr>
        <a:xfrm>
          <a:off x="374441" y="5548"/>
          <a:ext cx="4522116" cy="127028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lvl="0" algn="ctr" defTabSz="1600200">
            <a:lnSpc>
              <a:spcPct val="90000"/>
            </a:lnSpc>
            <a:spcBef>
              <a:spcPct val="0"/>
            </a:spcBef>
            <a:spcAft>
              <a:spcPct val="35000"/>
            </a:spcAft>
          </a:pPr>
          <a:r>
            <a:rPr lang="fr-FR" sz="3600" kern="1200" dirty="0" smtClean="0">
              <a:solidFill>
                <a:schemeClr val="bg1"/>
              </a:solidFill>
              <a:latin typeface="Calibri" pitchFamily="34" charset="0"/>
            </a:rPr>
            <a:t>2012 -2013</a:t>
          </a:r>
          <a:endParaRPr lang="fr-FR" sz="3600" kern="1200" dirty="0"/>
        </a:p>
      </dsp:txBody>
      <dsp:txXfrm>
        <a:off x="374441" y="5548"/>
        <a:ext cx="4522116" cy="127028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8C9167-CEBA-49A3-86B4-F46474804600}">
      <dsp:nvSpPr>
        <dsp:cNvPr id="0" name=""/>
        <dsp:cNvSpPr/>
      </dsp:nvSpPr>
      <dsp:spPr>
        <a:xfrm>
          <a:off x="3120270" y="219"/>
          <a:ext cx="1752347" cy="17523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Association et </a:t>
          </a:r>
          <a:r>
            <a:rPr lang="fr-FR" sz="2000" kern="1200" dirty="0" err="1" smtClean="0"/>
            <a:t>Alumni</a:t>
          </a:r>
          <a:endParaRPr lang="fr-FR" sz="2000" kern="1200" dirty="0"/>
        </a:p>
      </dsp:txBody>
      <dsp:txXfrm>
        <a:off x="3120270" y="219"/>
        <a:ext cx="1752347" cy="1752347"/>
      </dsp:txXfrm>
    </dsp:sp>
    <dsp:sp modelId="{08FB97EE-8C54-4074-8397-041EED32DF0C}">
      <dsp:nvSpPr>
        <dsp:cNvPr id="0" name=""/>
        <dsp:cNvSpPr/>
      </dsp:nvSpPr>
      <dsp:spPr>
        <a:xfrm rot="7774601">
          <a:off x="7532815" y="-295708"/>
          <a:ext cx="920144" cy="591417"/>
        </a:xfrm>
        <a:prstGeom prst="rightArrow">
          <a:avLst>
            <a:gd name="adj1" fmla="val 60000"/>
            <a:gd name="adj2" fmla="val 50000"/>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dirty="0"/>
        </a:p>
      </dsp:txBody>
      <dsp:txXfrm rot="7774601">
        <a:off x="7532815" y="-295708"/>
        <a:ext cx="920144" cy="591417"/>
      </dsp:txXfrm>
    </dsp:sp>
    <dsp:sp modelId="{AF86ACA3-FA3E-473A-8AA4-13F9A8D532CD}">
      <dsp:nvSpPr>
        <dsp:cNvPr id="0" name=""/>
        <dsp:cNvSpPr/>
      </dsp:nvSpPr>
      <dsp:spPr>
        <a:xfrm>
          <a:off x="5760640" y="2280100"/>
          <a:ext cx="1752347" cy="17523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ENSAE et élèves</a:t>
          </a:r>
          <a:endParaRPr lang="fr-FR" sz="2000" kern="1200" dirty="0"/>
        </a:p>
      </dsp:txBody>
      <dsp:txXfrm>
        <a:off x="5760640" y="2280100"/>
        <a:ext cx="1752347" cy="1752347"/>
      </dsp:txXfrm>
    </dsp:sp>
    <dsp:sp modelId="{4A25A909-C185-446C-859C-E3E59284CA5D}">
      <dsp:nvSpPr>
        <dsp:cNvPr id="0" name=""/>
        <dsp:cNvSpPr/>
      </dsp:nvSpPr>
      <dsp:spPr>
        <a:xfrm rot="4916195" flipH="1">
          <a:off x="329652" y="-22861"/>
          <a:ext cx="582725" cy="45722"/>
        </a:xfrm>
        <a:prstGeom prst="round2Diag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rot="4916195" flipH="1">
        <a:off x="329652" y="-22861"/>
        <a:ext cx="582725" cy="45722"/>
      </dsp:txXfrm>
    </dsp:sp>
    <dsp:sp modelId="{F40DC9A2-E405-4BC6-8A9E-B1DCF7FC87B3}">
      <dsp:nvSpPr>
        <dsp:cNvPr id="0" name=""/>
        <dsp:cNvSpPr/>
      </dsp:nvSpPr>
      <dsp:spPr>
        <a:xfrm>
          <a:off x="576065" y="2232244"/>
          <a:ext cx="1752347" cy="17523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Entreprises</a:t>
          </a:r>
          <a:endParaRPr lang="fr-FR" sz="2000" kern="1200" dirty="0"/>
        </a:p>
      </dsp:txBody>
      <dsp:txXfrm>
        <a:off x="576065" y="2232244"/>
        <a:ext cx="1752347" cy="1752347"/>
      </dsp:txXfrm>
    </dsp:sp>
    <dsp:sp modelId="{66A0C284-E112-4FBA-90DD-42786F187218}">
      <dsp:nvSpPr>
        <dsp:cNvPr id="0" name=""/>
        <dsp:cNvSpPr/>
      </dsp:nvSpPr>
      <dsp:spPr>
        <a:xfrm rot="20809997">
          <a:off x="2154945" y="2585002"/>
          <a:ext cx="644425" cy="66012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rot="20809997">
        <a:off x="2154945" y="2585002"/>
        <a:ext cx="644425" cy="66012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60D6C2-E022-4022-B2CC-B1B8C5689F8F}">
      <dsp:nvSpPr>
        <dsp:cNvPr id="0" name=""/>
        <dsp:cNvSpPr/>
      </dsp:nvSpPr>
      <dsp:spPr>
        <a:xfrm>
          <a:off x="0" y="526771"/>
          <a:ext cx="8640960" cy="1921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0635" tIns="104140" rIns="670635" bIns="149352" numCol="1" spcCol="1270" anchor="t" anchorCtr="0">
          <a:noAutofit/>
        </a:bodyPr>
        <a:lstStyle/>
        <a:p>
          <a:pPr marL="228600" lvl="1" indent="-228600" algn="l" defTabSz="933450">
            <a:lnSpc>
              <a:spcPct val="90000"/>
            </a:lnSpc>
            <a:spcBef>
              <a:spcPct val="0"/>
            </a:spcBef>
            <a:spcAft>
              <a:spcPct val="15000"/>
            </a:spcAft>
            <a:buChar char="••"/>
          </a:pPr>
          <a:endParaRPr lang="fr-FR" sz="2100" b="1" kern="1200" dirty="0">
            <a:solidFill>
              <a:schemeClr val="tx2"/>
            </a:solidFill>
          </a:endParaRPr>
        </a:p>
        <a:p>
          <a:pPr marL="228600" lvl="1" indent="-228600" algn="l" defTabSz="933450">
            <a:lnSpc>
              <a:spcPct val="90000"/>
            </a:lnSpc>
            <a:spcBef>
              <a:spcPct val="0"/>
            </a:spcBef>
            <a:spcAft>
              <a:spcPct val="15000"/>
            </a:spcAft>
            <a:buChar char="••"/>
          </a:pPr>
          <a:r>
            <a:rPr lang="fr-FR" sz="2100" b="1" kern="1200" dirty="0" smtClean="0">
              <a:solidFill>
                <a:schemeClr val="tx2"/>
              </a:solidFill>
              <a:latin typeface="Calibri" pitchFamily="34" charset="0"/>
            </a:rPr>
            <a:t>Faire mieux connaître les métiers des </a:t>
          </a:r>
          <a:r>
            <a:rPr lang="fr-FR" sz="2100" b="1" kern="1200" dirty="0" err="1" smtClean="0">
              <a:solidFill>
                <a:schemeClr val="tx2"/>
              </a:solidFill>
              <a:latin typeface="Calibri" pitchFamily="34" charset="0"/>
            </a:rPr>
            <a:t>Alumni</a:t>
          </a:r>
          <a:r>
            <a:rPr lang="fr-FR" sz="2100" b="1" kern="1200" dirty="0" smtClean="0">
              <a:solidFill>
                <a:schemeClr val="tx2"/>
              </a:solidFill>
              <a:latin typeface="Calibri" pitchFamily="34" charset="0"/>
            </a:rPr>
            <a:t> </a:t>
          </a:r>
          <a:endParaRPr lang="fr-FR" sz="2100" b="1" kern="1200" dirty="0">
            <a:solidFill>
              <a:schemeClr val="tx2"/>
            </a:solidFill>
          </a:endParaRPr>
        </a:p>
        <a:p>
          <a:pPr marL="228600" lvl="1" indent="-228600" algn="l" defTabSz="933450">
            <a:lnSpc>
              <a:spcPct val="90000"/>
            </a:lnSpc>
            <a:spcBef>
              <a:spcPct val="0"/>
            </a:spcBef>
            <a:spcAft>
              <a:spcPct val="15000"/>
            </a:spcAft>
            <a:buChar char="••"/>
          </a:pPr>
          <a:r>
            <a:rPr lang="fr-FR" sz="2100" b="1" kern="1200" dirty="0" smtClean="0">
              <a:solidFill>
                <a:schemeClr val="tx2"/>
              </a:solidFill>
            </a:rPr>
            <a:t>Aider les étudiants dans le choix de leur filière et de leur emploi</a:t>
          </a:r>
          <a:endParaRPr lang="fr-FR" sz="2100" b="1" kern="1200" dirty="0">
            <a:solidFill>
              <a:schemeClr val="tx2"/>
            </a:solidFill>
          </a:endParaRPr>
        </a:p>
        <a:p>
          <a:pPr marL="228600" lvl="1" indent="-228600" algn="l" defTabSz="933450">
            <a:lnSpc>
              <a:spcPct val="90000"/>
            </a:lnSpc>
            <a:spcBef>
              <a:spcPct val="0"/>
            </a:spcBef>
            <a:spcAft>
              <a:spcPct val="15000"/>
            </a:spcAft>
            <a:buChar char="••"/>
          </a:pPr>
          <a:r>
            <a:rPr lang="fr-FR" sz="2100" b="1" kern="1200" dirty="0" smtClean="0">
              <a:solidFill>
                <a:schemeClr val="tx2"/>
              </a:solidFill>
              <a:latin typeface="Calibri" pitchFamily="34" charset="0"/>
            </a:rPr>
            <a:t>40 </a:t>
          </a:r>
          <a:r>
            <a:rPr lang="fr-FR" sz="2100" b="1" kern="1200" dirty="0" err="1" smtClean="0">
              <a:solidFill>
                <a:schemeClr val="tx2"/>
              </a:solidFill>
              <a:latin typeface="Calibri" pitchFamily="34" charset="0"/>
            </a:rPr>
            <a:t>Alumni</a:t>
          </a:r>
          <a:r>
            <a:rPr lang="fr-FR" sz="2100" b="1" kern="1200" dirty="0" smtClean="0">
              <a:solidFill>
                <a:schemeClr val="tx2"/>
              </a:solidFill>
              <a:latin typeface="Calibri" pitchFamily="34" charset="0"/>
            </a:rPr>
            <a:t> rencontrent plus de 130 élèves </a:t>
          </a:r>
          <a:endParaRPr lang="fr-FR" sz="2100" b="1" kern="1200" dirty="0">
            <a:solidFill>
              <a:schemeClr val="tx2"/>
            </a:solidFill>
          </a:endParaRPr>
        </a:p>
        <a:p>
          <a:pPr marL="228600" lvl="1" indent="-228600" algn="l" defTabSz="933450">
            <a:lnSpc>
              <a:spcPct val="90000"/>
            </a:lnSpc>
            <a:spcBef>
              <a:spcPct val="0"/>
            </a:spcBef>
            <a:spcAft>
              <a:spcPct val="15000"/>
            </a:spcAft>
            <a:buChar char="••"/>
          </a:pPr>
          <a:r>
            <a:rPr lang="fr-FR" sz="2100" b="1" kern="1200" dirty="0" smtClean="0">
              <a:solidFill>
                <a:schemeClr val="tx2"/>
              </a:solidFill>
              <a:latin typeface="Calibri" pitchFamily="34" charset="0"/>
            </a:rPr>
            <a:t>Co-organisation avec le Bureau des Elèves </a:t>
          </a:r>
          <a:endParaRPr lang="fr-FR" sz="2100" b="1" kern="1200" dirty="0">
            <a:solidFill>
              <a:schemeClr val="tx2"/>
            </a:solidFill>
          </a:endParaRPr>
        </a:p>
      </dsp:txBody>
      <dsp:txXfrm>
        <a:off x="0" y="526771"/>
        <a:ext cx="8640960" cy="1921500"/>
      </dsp:txXfrm>
    </dsp:sp>
    <dsp:sp modelId="{054D2281-9539-4402-A408-A6500377D987}">
      <dsp:nvSpPr>
        <dsp:cNvPr id="0" name=""/>
        <dsp:cNvSpPr/>
      </dsp:nvSpPr>
      <dsp:spPr>
        <a:xfrm>
          <a:off x="360040" y="144016"/>
          <a:ext cx="6042765" cy="58919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25" tIns="0" rIns="228625" bIns="0" numCol="1" spcCol="1270" anchor="ctr" anchorCtr="0">
          <a:noAutofit/>
        </a:bodyPr>
        <a:lstStyle/>
        <a:p>
          <a:pPr lvl="0" algn="l" defTabSz="1422400">
            <a:lnSpc>
              <a:spcPct val="90000"/>
            </a:lnSpc>
            <a:spcBef>
              <a:spcPct val="0"/>
            </a:spcBef>
            <a:spcAft>
              <a:spcPct val="35000"/>
            </a:spcAft>
          </a:pPr>
          <a:r>
            <a:rPr lang="fr-FR" sz="3200" kern="1200" dirty="0" smtClean="0"/>
            <a:t>Les Happy </a:t>
          </a:r>
          <a:r>
            <a:rPr lang="fr-FR" sz="3200" kern="1200" dirty="0" err="1" smtClean="0"/>
            <a:t>Hour</a:t>
          </a:r>
          <a:r>
            <a:rPr lang="fr-FR" sz="3200" kern="1200" dirty="0" smtClean="0"/>
            <a:t> Métiers  </a:t>
          </a:r>
          <a:r>
            <a:rPr lang="fr-FR" sz="2400" kern="1200" dirty="0" smtClean="0"/>
            <a:t>(4° éd.)</a:t>
          </a:r>
          <a:endParaRPr lang="fr-FR" sz="2400" kern="1200" dirty="0"/>
        </a:p>
      </dsp:txBody>
      <dsp:txXfrm>
        <a:off x="360040" y="144016"/>
        <a:ext cx="6042765" cy="58919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60D6C2-E022-4022-B2CC-B1B8C5689F8F}">
      <dsp:nvSpPr>
        <dsp:cNvPr id="0" name=""/>
        <dsp:cNvSpPr/>
      </dsp:nvSpPr>
      <dsp:spPr>
        <a:xfrm>
          <a:off x="0" y="816571"/>
          <a:ext cx="8640960" cy="16317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0635" tIns="145796" rIns="670635" bIns="149352" numCol="1" spcCol="1270" anchor="t" anchorCtr="0">
          <a:noAutofit/>
        </a:bodyPr>
        <a:lstStyle/>
        <a:p>
          <a:pPr marL="228600" lvl="1" indent="-228600" algn="l" defTabSz="933450">
            <a:lnSpc>
              <a:spcPct val="90000"/>
            </a:lnSpc>
            <a:spcBef>
              <a:spcPct val="0"/>
            </a:spcBef>
            <a:spcAft>
              <a:spcPct val="15000"/>
            </a:spcAft>
            <a:buChar char="••"/>
          </a:pPr>
          <a:endParaRPr lang="fr-FR" sz="2100" b="1" kern="1200" dirty="0">
            <a:solidFill>
              <a:schemeClr val="tx2"/>
            </a:solidFill>
          </a:endParaRPr>
        </a:p>
        <a:p>
          <a:pPr marL="228600" lvl="1" indent="-228600" algn="l" defTabSz="933450">
            <a:lnSpc>
              <a:spcPct val="90000"/>
            </a:lnSpc>
            <a:spcBef>
              <a:spcPct val="0"/>
            </a:spcBef>
            <a:spcAft>
              <a:spcPct val="15000"/>
            </a:spcAft>
            <a:buChar char="••"/>
          </a:pPr>
          <a:r>
            <a:rPr lang="fr-FR" sz="2100" b="1" kern="1200" dirty="0" smtClean="0">
              <a:solidFill>
                <a:schemeClr val="tx2"/>
              </a:solidFill>
              <a:latin typeface="Calibri" pitchFamily="34" charset="0"/>
            </a:rPr>
            <a:t>Une première édition consacrée au métier du Data </a:t>
          </a:r>
          <a:r>
            <a:rPr lang="fr-FR" sz="2100" b="1" kern="1200" dirty="0" err="1" smtClean="0">
              <a:solidFill>
                <a:schemeClr val="tx2"/>
              </a:solidFill>
              <a:latin typeface="Calibri" pitchFamily="34" charset="0"/>
            </a:rPr>
            <a:t>Scientist</a:t>
          </a:r>
          <a:endParaRPr lang="fr-FR" sz="2100" b="1" kern="1200" dirty="0">
            <a:solidFill>
              <a:schemeClr val="tx2"/>
            </a:solidFill>
          </a:endParaRPr>
        </a:p>
        <a:p>
          <a:pPr marL="228600" lvl="1" indent="-228600" algn="l" defTabSz="933450">
            <a:lnSpc>
              <a:spcPct val="90000"/>
            </a:lnSpc>
            <a:spcBef>
              <a:spcPct val="0"/>
            </a:spcBef>
            <a:spcAft>
              <a:spcPct val="15000"/>
            </a:spcAft>
            <a:buChar char="••"/>
          </a:pPr>
          <a:r>
            <a:rPr lang="fr-FR" sz="2100" b="1" kern="1200" dirty="0" smtClean="0">
              <a:solidFill>
                <a:schemeClr val="tx2"/>
              </a:solidFill>
            </a:rPr>
            <a:t>Plus de 100 participants réunis le 19 mars</a:t>
          </a:r>
          <a:endParaRPr lang="fr-FR" sz="2100" b="1" kern="1200" dirty="0">
            <a:solidFill>
              <a:schemeClr val="tx2"/>
            </a:solidFill>
          </a:endParaRPr>
        </a:p>
        <a:p>
          <a:pPr marL="228600" lvl="1" indent="-228600" algn="l" defTabSz="933450">
            <a:lnSpc>
              <a:spcPct val="90000"/>
            </a:lnSpc>
            <a:spcBef>
              <a:spcPct val="0"/>
            </a:spcBef>
            <a:spcAft>
              <a:spcPct val="15000"/>
            </a:spcAft>
            <a:buChar char="••"/>
          </a:pPr>
          <a:r>
            <a:rPr lang="fr-FR" sz="2100" b="1" kern="1200" dirty="0" smtClean="0">
              <a:solidFill>
                <a:schemeClr val="tx2"/>
              </a:solidFill>
            </a:rPr>
            <a:t>2 nouvelles éditions en préparation : octobre 2013 et avril 2014</a:t>
          </a:r>
          <a:endParaRPr lang="fr-FR" sz="2100" b="1" kern="1200" dirty="0">
            <a:solidFill>
              <a:schemeClr val="tx2"/>
            </a:solidFill>
          </a:endParaRPr>
        </a:p>
      </dsp:txBody>
      <dsp:txXfrm>
        <a:off x="0" y="816571"/>
        <a:ext cx="8640960" cy="1631700"/>
      </dsp:txXfrm>
    </dsp:sp>
    <dsp:sp modelId="{054D2281-9539-4402-A408-A6500377D987}">
      <dsp:nvSpPr>
        <dsp:cNvPr id="0" name=""/>
        <dsp:cNvSpPr/>
      </dsp:nvSpPr>
      <dsp:spPr>
        <a:xfrm>
          <a:off x="360040" y="241168"/>
          <a:ext cx="5766489" cy="82486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25" tIns="0" rIns="228625" bIns="0" numCol="1" spcCol="1270" anchor="ctr" anchorCtr="0">
          <a:noAutofit/>
        </a:bodyPr>
        <a:lstStyle/>
        <a:p>
          <a:pPr lvl="0" algn="l" defTabSz="1422400">
            <a:lnSpc>
              <a:spcPct val="90000"/>
            </a:lnSpc>
            <a:spcBef>
              <a:spcPct val="0"/>
            </a:spcBef>
            <a:spcAft>
              <a:spcPct val="35000"/>
            </a:spcAft>
          </a:pPr>
          <a:r>
            <a:rPr lang="fr-FR" sz="3200" kern="1200" dirty="0" smtClean="0"/>
            <a:t>Les Soirées Prospective Métiers</a:t>
          </a:r>
          <a:endParaRPr lang="fr-FR" sz="2400" kern="1200" dirty="0"/>
        </a:p>
      </dsp:txBody>
      <dsp:txXfrm>
        <a:off x="360040" y="241168"/>
        <a:ext cx="5766489" cy="82486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60D6C2-E022-4022-B2CC-B1B8C5689F8F}">
      <dsp:nvSpPr>
        <dsp:cNvPr id="0" name=""/>
        <dsp:cNvSpPr/>
      </dsp:nvSpPr>
      <dsp:spPr>
        <a:xfrm>
          <a:off x="0" y="1093771"/>
          <a:ext cx="8640960" cy="1354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0635" tIns="208280" rIns="670635" bIns="149352" numCol="1" spcCol="1270" anchor="t" anchorCtr="0">
          <a:noAutofit/>
        </a:bodyPr>
        <a:lstStyle/>
        <a:p>
          <a:pPr marL="228600" lvl="1" indent="-228600" algn="l" defTabSz="933450">
            <a:lnSpc>
              <a:spcPct val="90000"/>
            </a:lnSpc>
            <a:spcBef>
              <a:spcPct val="0"/>
            </a:spcBef>
            <a:spcAft>
              <a:spcPct val="15000"/>
            </a:spcAft>
            <a:buChar char="••"/>
          </a:pPr>
          <a:endParaRPr lang="fr-FR" sz="2100" b="1" kern="1200" dirty="0">
            <a:solidFill>
              <a:schemeClr val="tx2"/>
            </a:solidFill>
          </a:endParaRPr>
        </a:p>
        <a:p>
          <a:pPr marL="228600" lvl="1" indent="-228600" algn="l" defTabSz="933450">
            <a:lnSpc>
              <a:spcPct val="90000"/>
            </a:lnSpc>
            <a:spcBef>
              <a:spcPct val="0"/>
            </a:spcBef>
            <a:spcAft>
              <a:spcPct val="15000"/>
            </a:spcAft>
            <a:buChar char="••"/>
          </a:pPr>
          <a:r>
            <a:rPr lang="fr-FR" sz="2100" b="1" kern="1200" dirty="0" smtClean="0">
              <a:solidFill>
                <a:schemeClr val="tx2"/>
              </a:solidFill>
              <a:latin typeface="Calibri" pitchFamily="34" charset="0"/>
            </a:rPr>
            <a:t>4 éditions par an</a:t>
          </a:r>
          <a:endParaRPr lang="fr-FR" sz="2100" b="1" kern="1200" dirty="0">
            <a:solidFill>
              <a:schemeClr val="tx2"/>
            </a:solidFill>
          </a:endParaRPr>
        </a:p>
        <a:p>
          <a:pPr marL="228600" lvl="1" indent="-228600" algn="l" defTabSz="933450">
            <a:lnSpc>
              <a:spcPct val="90000"/>
            </a:lnSpc>
            <a:spcBef>
              <a:spcPct val="0"/>
            </a:spcBef>
            <a:spcAft>
              <a:spcPct val="15000"/>
            </a:spcAft>
            <a:buChar char="••"/>
          </a:pPr>
          <a:r>
            <a:rPr lang="fr-FR" sz="2100" b="1" kern="1200" dirty="0" smtClean="0">
              <a:solidFill>
                <a:schemeClr val="tx2"/>
              </a:solidFill>
            </a:rPr>
            <a:t>Consacrés aux différentes problématiques des Data Sciences</a:t>
          </a:r>
          <a:endParaRPr lang="fr-FR" sz="2100" b="1" kern="1200" dirty="0">
            <a:solidFill>
              <a:schemeClr val="tx2"/>
            </a:solidFill>
          </a:endParaRPr>
        </a:p>
      </dsp:txBody>
      <dsp:txXfrm>
        <a:off x="0" y="1093771"/>
        <a:ext cx="8640960" cy="1354500"/>
      </dsp:txXfrm>
    </dsp:sp>
    <dsp:sp modelId="{054D2281-9539-4402-A408-A6500377D987}">
      <dsp:nvSpPr>
        <dsp:cNvPr id="0" name=""/>
        <dsp:cNvSpPr/>
      </dsp:nvSpPr>
      <dsp:spPr>
        <a:xfrm>
          <a:off x="360040" y="308147"/>
          <a:ext cx="6330884" cy="117838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25" tIns="0" rIns="228625" bIns="0" numCol="1" spcCol="1270" anchor="ctr" anchorCtr="0">
          <a:noAutofit/>
        </a:bodyPr>
        <a:lstStyle/>
        <a:p>
          <a:pPr lvl="0" algn="l" defTabSz="1422400">
            <a:lnSpc>
              <a:spcPct val="90000"/>
            </a:lnSpc>
            <a:spcBef>
              <a:spcPct val="0"/>
            </a:spcBef>
            <a:spcAft>
              <a:spcPct val="35000"/>
            </a:spcAft>
          </a:pPr>
          <a:r>
            <a:rPr lang="fr-FR" sz="3200" kern="1200" dirty="0" smtClean="0"/>
            <a:t>Les Petits-déjeuners Data Sciences</a:t>
          </a:r>
          <a:endParaRPr lang="fr-FR" sz="2400" kern="1200" dirty="0"/>
        </a:p>
      </dsp:txBody>
      <dsp:txXfrm>
        <a:off x="360040" y="308147"/>
        <a:ext cx="6330884" cy="117838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59204C-2CEF-4E8C-8BB0-7936B81D269A}">
      <dsp:nvSpPr>
        <dsp:cNvPr id="0" name=""/>
        <dsp:cNvSpPr/>
      </dsp:nvSpPr>
      <dsp:spPr>
        <a:xfrm>
          <a:off x="0" y="917554"/>
          <a:ext cx="7488832" cy="318441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1217" tIns="130800" rIns="581217" bIns="142240" numCol="1" spcCol="1270" anchor="t" anchorCtr="0">
          <a:noAutofit/>
        </a:bodyPr>
        <a:lstStyle/>
        <a:p>
          <a:pPr marL="180975" lvl="1" indent="0" algn="l" defTabSz="889000">
            <a:lnSpc>
              <a:spcPct val="90000"/>
            </a:lnSpc>
            <a:spcBef>
              <a:spcPct val="0"/>
            </a:spcBef>
            <a:spcAft>
              <a:spcPct val="15000"/>
            </a:spcAft>
            <a:buChar char="••"/>
          </a:pPr>
          <a:endParaRPr lang="fr-FR" sz="2000" b="1" kern="1200" dirty="0">
            <a:solidFill>
              <a:schemeClr val="tx2"/>
            </a:solidFill>
            <a:latin typeface="+mn-lt"/>
          </a:endParaRPr>
        </a:p>
        <a:p>
          <a:pPr marL="180975" lvl="1" indent="0" algn="l" defTabSz="889000">
            <a:lnSpc>
              <a:spcPct val="90000"/>
            </a:lnSpc>
            <a:spcBef>
              <a:spcPct val="0"/>
            </a:spcBef>
            <a:spcAft>
              <a:spcPct val="15000"/>
            </a:spcAft>
            <a:buChar char="••"/>
          </a:pPr>
          <a:endParaRPr lang="fr-FR" sz="2000" b="1" kern="1200" dirty="0">
            <a:solidFill>
              <a:schemeClr val="tx2"/>
            </a:solidFill>
            <a:latin typeface="+mn-lt"/>
          </a:endParaRPr>
        </a:p>
        <a:p>
          <a:pPr marL="180975" lvl="1" indent="0" algn="l" defTabSz="889000">
            <a:lnSpc>
              <a:spcPct val="90000"/>
            </a:lnSpc>
            <a:spcBef>
              <a:spcPct val="0"/>
            </a:spcBef>
            <a:spcAft>
              <a:spcPct val="15000"/>
            </a:spcAft>
            <a:buChar char="••"/>
          </a:pPr>
          <a:endParaRPr lang="fr-FR" sz="2000" b="1" kern="1200" dirty="0">
            <a:solidFill>
              <a:schemeClr val="tx2"/>
            </a:solidFill>
            <a:latin typeface="+mn-lt"/>
          </a:endParaRPr>
        </a:p>
        <a:p>
          <a:pPr marL="180975" lvl="1" indent="0" algn="l" defTabSz="889000">
            <a:lnSpc>
              <a:spcPct val="90000"/>
            </a:lnSpc>
            <a:spcBef>
              <a:spcPct val="0"/>
            </a:spcBef>
            <a:spcAft>
              <a:spcPct val="15000"/>
            </a:spcAft>
            <a:buChar char="••"/>
          </a:pPr>
          <a:r>
            <a:rPr lang="fr-FR" sz="2000" b="1" kern="1200" dirty="0" smtClean="0">
              <a:solidFill>
                <a:schemeClr val="tx2"/>
              </a:solidFill>
              <a:latin typeface="+mn-lt"/>
            </a:rPr>
            <a:t> Soutien des projets des élèves et anciens élèves : stages, mission</a:t>
          </a:r>
          <a:endParaRPr lang="fr-FR" sz="2000" b="1" kern="1200" dirty="0">
            <a:solidFill>
              <a:schemeClr val="tx2"/>
            </a:solidFill>
            <a:latin typeface="+mn-lt"/>
          </a:endParaRPr>
        </a:p>
        <a:p>
          <a:pPr marL="180975" lvl="1" indent="0" algn="l" defTabSz="889000">
            <a:lnSpc>
              <a:spcPct val="90000"/>
            </a:lnSpc>
            <a:spcBef>
              <a:spcPct val="0"/>
            </a:spcBef>
            <a:spcAft>
              <a:spcPct val="15000"/>
            </a:spcAft>
            <a:buChar char="••"/>
          </a:pPr>
          <a:endParaRPr lang="fr-FR" sz="2000" b="1" kern="1200" dirty="0">
            <a:solidFill>
              <a:schemeClr val="tx2"/>
            </a:solidFill>
            <a:latin typeface="+mn-lt"/>
          </a:endParaRPr>
        </a:p>
        <a:p>
          <a:pPr marL="180975" lvl="1" indent="0" algn="l" defTabSz="889000">
            <a:lnSpc>
              <a:spcPct val="90000"/>
            </a:lnSpc>
            <a:spcBef>
              <a:spcPct val="0"/>
            </a:spcBef>
            <a:spcAft>
              <a:spcPct val="15000"/>
            </a:spcAft>
            <a:buChar char="••"/>
          </a:pPr>
          <a:r>
            <a:rPr lang="fr-FR" sz="2000" b="1" kern="1200" dirty="0" smtClean="0">
              <a:solidFill>
                <a:schemeClr val="tx2"/>
              </a:solidFill>
              <a:latin typeface="+mn-lt"/>
            </a:rPr>
            <a:t>Organisation du Challenge ENSAE </a:t>
          </a:r>
          <a:r>
            <a:rPr lang="fr-FR" sz="2000" b="1" kern="1200" dirty="0" err="1" smtClean="0">
              <a:solidFill>
                <a:schemeClr val="tx2"/>
              </a:solidFill>
              <a:latin typeface="+mn-lt"/>
            </a:rPr>
            <a:t>Sol’Foot</a:t>
          </a:r>
          <a:endParaRPr lang="fr-FR" sz="2000" b="1" kern="1200" dirty="0">
            <a:solidFill>
              <a:schemeClr val="tx2"/>
            </a:solidFill>
            <a:latin typeface="+mn-lt"/>
          </a:endParaRPr>
        </a:p>
        <a:p>
          <a:pPr marL="228600" lvl="1" indent="0" algn="l" defTabSz="1600200">
            <a:lnSpc>
              <a:spcPct val="90000"/>
            </a:lnSpc>
            <a:spcBef>
              <a:spcPct val="0"/>
            </a:spcBef>
            <a:spcAft>
              <a:spcPct val="15000"/>
            </a:spcAft>
            <a:buChar char="••"/>
          </a:pPr>
          <a:endParaRPr lang="fr-FR" sz="3600" b="1" kern="1200" dirty="0">
            <a:solidFill>
              <a:schemeClr val="tx2"/>
            </a:solidFill>
            <a:latin typeface="+mn-lt"/>
          </a:endParaRPr>
        </a:p>
        <a:p>
          <a:pPr marL="228600" lvl="1" indent="0" algn="l" defTabSz="1600200">
            <a:lnSpc>
              <a:spcPct val="90000"/>
            </a:lnSpc>
            <a:spcBef>
              <a:spcPct val="0"/>
            </a:spcBef>
            <a:spcAft>
              <a:spcPct val="15000"/>
            </a:spcAft>
            <a:buChar char="••"/>
          </a:pPr>
          <a:endParaRPr lang="fr-FR" sz="3600" b="1" kern="1200" dirty="0">
            <a:solidFill>
              <a:schemeClr val="tx2"/>
            </a:solidFill>
            <a:latin typeface="+mn-lt"/>
          </a:endParaRPr>
        </a:p>
        <a:p>
          <a:pPr marL="228600" lvl="1" indent="0" algn="l" defTabSz="1600200">
            <a:lnSpc>
              <a:spcPct val="90000"/>
            </a:lnSpc>
            <a:spcBef>
              <a:spcPct val="0"/>
            </a:spcBef>
            <a:spcAft>
              <a:spcPct val="15000"/>
            </a:spcAft>
            <a:buChar char="••"/>
          </a:pPr>
          <a:endParaRPr lang="fr-FR" sz="3600" b="1" kern="1200" dirty="0">
            <a:solidFill>
              <a:schemeClr val="tx2"/>
            </a:solidFill>
            <a:latin typeface="+mn-lt"/>
          </a:endParaRPr>
        </a:p>
      </dsp:txBody>
      <dsp:txXfrm>
        <a:off x="0" y="917554"/>
        <a:ext cx="7488832" cy="3184416"/>
      </dsp:txXfrm>
    </dsp:sp>
    <dsp:sp modelId="{412548DA-DB71-4DED-BD0F-82A644E83661}">
      <dsp:nvSpPr>
        <dsp:cNvPr id="0" name=""/>
        <dsp:cNvSpPr/>
      </dsp:nvSpPr>
      <dsp:spPr>
        <a:xfrm>
          <a:off x="432050" y="482054"/>
          <a:ext cx="5380925" cy="970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lvl="0" algn="l" defTabSz="1422400">
            <a:lnSpc>
              <a:spcPct val="90000"/>
            </a:lnSpc>
            <a:spcBef>
              <a:spcPct val="0"/>
            </a:spcBef>
            <a:spcAft>
              <a:spcPct val="35000"/>
            </a:spcAft>
          </a:pPr>
          <a:r>
            <a:rPr lang="fr-FR" sz="3200" kern="1200" dirty="0" smtClean="0"/>
            <a:t>ENSAE Solidaire</a:t>
          </a:r>
          <a:endParaRPr lang="fr-FR" sz="3200" kern="1200" dirty="0"/>
        </a:p>
      </dsp:txBody>
      <dsp:txXfrm>
        <a:off x="432050" y="482054"/>
        <a:ext cx="5380925" cy="9705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0.74107</cdr:x>
      <cdr:y>0.25945</cdr:y>
    </cdr:from>
    <cdr:to>
      <cdr:x>0.7536</cdr:x>
      <cdr:y>0.27143</cdr:y>
    </cdr:to>
    <cdr:sp macro="" textlink="">
      <cdr:nvSpPr>
        <cdr:cNvPr id="3" name="Connecteur droit 2"/>
        <cdr:cNvSpPr/>
      </cdr:nvSpPr>
      <cdr:spPr>
        <a:xfrm xmlns:a="http://schemas.openxmlformats.org/drawingml/2006/main" rot="5400000">
          <a:off x="5996997" y="1287457"/>
          <a:ext cx="60362" cy="10102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0.14959</cdr:x>
      <cdr:y>0.70495</cdr:y>
    </cdr:from>
    <cdr:to>
      <cdr:x>0.20216</cdr:x>
      <cdr:y>0.82096</cdr:y>
    </cdr:to>
    <cdr:sp macro="" textlink="">
      <cdr:nvSpPr>
        <cdr:cNvPr id="3" name="Connecteur droit 2"/>
        <cdr:cNvSpPr/>
      </cdr:nvSpPr>
      <cdr:spPr>
        <a:xfrm xmlns:a="http://schemas.openxmlformats.org/drawingml/2006/main" rot="16200000" flipH="1">
          <a:off x="1070811" y="3207487"/>
          <a:ext cx="517933" cy="397479"/>
        </a:xfrm>
        <a:prstGeom xmlns:a="http://schemas.openxmlformats.org/drawingml/2006/main" prst="line">
          <a:avLst/>
        </a:prstGeom>
        <a:ln xmlns:a="http://schemas.openxmlformats.org/drawingml/2006/main">
          <a:solidFill>
            <a:srgbClr val="FF0000"/>
          </a:solidFill>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p xmlns:a="http://schemas.openxmlformats.org/drawingml/2006/main">
          <a:endParaRPr lang="fr-FR"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cdr:txBody>
    </cdr:sp>
  </cdr:relSizeAnchor>
  <cdr:relSizeAnchor xmlns:cdr="http://schemas.openxmlformats.org/drawingml/2006/chartDrawing">
    <cdr:from>
      <cdr:x>0.20846</cdr:x>
      <cdr:y>0.62516</cdr:y>
    </cdr:from>
    <cdr:to>
      <cdr:x>0.26456</cdr:x>
      <cdr:y>0.81883</cdr:y>
    </cdr:to>
    <cdr:sp macro="" textlink="">
      <cdr:nvSpPr>
        <cdr:cNvPr id="5" name="Connecteur droit 4"/>
        <cdr:cNvSpPr/>
      </cdr:nvSpPr>
      <cdr:spPr>
        <a:xfrm xmlns:a="http://schemas.openxmlformats.org/drawingml/2006/main" flipV="1">
          <a:off x="1576139" y="2791041"/>
          <a:ext cx="424192" cy="864624"/>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txBody>
        <a:bodyPr xmlns:a="http://schemas.openxmlformats.org/drawingml/2006/main" vertOverflow="clip">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p xmlns:a="http://schemas.openxmlformats.org/drawingml/2006/main">
          <a:endParaRPr lang="fr-FR"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cdr:txBody>
    </cdr:sp>
  </cdr:relSizeAnchor>
  <cdr:relSizeAnchor xmlns:cdr="http://schemas.openxmlformats.org/drawingml/2006/chartDrawing">
    <cdr:from>
      <cdr:x>0.28082</cdr:x>
      <cdr:y>0.61376</cdr:y>
    </cdr:from>
    <cdr:to>
      <cdr:x>0.32992</cdr:x>
      <cdr:y>0.6853</cdr:y>
    </cdr:to>
    <cdr:sp macro="" textlink="">
      <cdr:nvSpPr>
        <cdr:cNvPr id="7" name="Connecteur droit 6"/>
        <cdr:cNvSpPr/>
      </cdr:nvSpPr>
      <cdr:spPr>
        <a:xfrm xmlns:a="http://schemas.openxmlformats.org/drawingml/2006/main">
          <a:off x="2123256" y="2740124"/>
          <a:ext cx="371234" cy="319417"/>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0.33822</cdr:x>
      <cdr:y>0.39944</cdr:y>
    </cdr:from>
    <cdr:to>
      <cdr:x>0.39654</cdr:x>
      <cdr:y>0.69295</cdr:y>
    </cdr:to>
    <cdr:sp macro="" textlink="">
      <cdr:nvSpPr>
        <cdr:cNvPr id="9" name="Connecteur droit 8"/>
        <cdr:cNvSpPr/>
      </cdr:nvSpPr>
      <cdr:spPr>
        <a:xfrm xmlns:a="http://schemas.openxmlformats.org/drawingml/2006/main" flipV="1">
          <a:off x="2557215" y="1783300"/>
          <a:ext cx="440960" cy="1310389"/>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0.39375</cdr:x>
      <cdr:y>0.37293</cdr:y>
    </cdr:from>
    <cdr:to>
      <cdr:x>0.4642</cdr:x>
      <cdr:y>0.38804</cdr:y>
    </cdr:to>
    <cdr:sp macro="" textlink="">
      <cdr:nvSpPr>
        <cdr:cNvPr id="11" name="Connecteur droit 10"/>
        <cdr:cNvSpPr/>
      </cdr:nvSpPr>
      <cdr:spPr>
        <a:xfrm xmlns:a="http://schemas.openxmlformats.org/drawingml/2006/main" rot="10800000" flipH="1">
          <a:off x="2977080" y="1664939"/>
          <a:ext cx="532633" cy="67445"/>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0.46546</cdr:x>
      <cdr:y>0.37293</cdr:y>
    </cdr:from>
    <cdr:to>
      <cdr:x>0.53348</cdr:x>
      <cdr:y>0.37506</cdr:y>
    </cdr:to>
    <cdr:sp macro="" textlink="">
      <cdr:nvSpPr>
        <cdr:cNvPr id="13" name="Connecteur droit 12"/>
        <cdr:cNvSpPr/>
      </cdr:nvSpPr>
      <cdr:spPr>
        <a:xfrm xmlns:a="http://schemas.openxmlformats.org/drawingml/2006/main" rot="16200000" flipH="1">
          <a:off x="3771655" y="1412531"/>
          <a:ext cx="9522" cy="514347"/>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0.53946</cdr:x>
      <cdr:y>0.09771</cdr:y>
    </cdr:from>
    <cdr:to>
      <cdr:x>0.60151</cdr:x>
      <cdr:y>0.36025</cdr:y>
    </cdr:to>
    <cdr:sp macro="" textlink="">
      <cdr:nvSpPr>
        <cdr:cNvPr id="15" name="Connecteur droit 14"/>
        <cdr:cNvSpPr/>
      </cdr:nvSpPr>
      <cdr:spPr>
        <a:xfrm xmlns:a="http://schemas.openxmlformats.org/drawingml/2006/main" rot="5400000" flipH="1" flipV="1">
          <a:off x="3727318" y="787698"/>
          <a:ext cx="1172103" cy="469138"/>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0.60529</cdr:x>
      <cdr:y>0.09984</cdr:y>
    </cdr:from>
    <cdr:to>
      <cdr:x>0.6645</cdr:x>
      <cdr:y>0.11691</cdr:y>
    </cdr:to>
    <cdr:sp macro="" textlink="">
      <cdr:nvSpPr>
        <cdr:cNvPr id="17" name="Connecteur droit 16"/>
        <cdr:cNvSpPr/>
      </cdr:nvSpPr>
      <cdr:spPr>
        <a:xfrm xmlns:a="http://schemas.openxmlformats.org/drawingml/2006/main" rot="16200000" flipH="1">
          <a:off x="4762253" y="260004"/>
          <a:ext cx="76197" cy="447675"/>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0.66198</cdr:x>
      <cdr:y>0.11691</cdr:y>
    </cdr:from>
    <cdr:to>
      <cdr:x>0.72623</cdr:x>
      <cdr:y>0.17878</cdr:y>
    </cdr:to>
    <cdr:sp macro="" textlink="">
      <cdr:nvSpPr>
        <cdr:cNvPr id="19" name="Connecteur droit 18"/>
        <cdr:cNvSpPr/>
      </cdr:nvSpPr>
      <cdr:spPr>
        <a:xfrm xmlns:a="http://schemas.openxmlformats.org/drawingml/2006/main" rot="16200000" flipH="1">
          <a:off x="5109914" y="417169"/>
          <a:ext cx="276225" cy="485774"/>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cdr:x>
      <cdr:y>0</cdr:y>
    </cdr:from>
    <cdr:to>
      <cdr:x>0</cdr:x>
      <cdr:y>0</cdr:y>
    </cdr:to>
    <cdr:sp macro="" textlink="">
      <cdr:nvSpPr>
        <cdr:cNvPr id="21" name="Connecteur droit 20"/>
        <cdr:cNvSpPr/>
      </cdr:nvSpPr>
      <cdr:spPr>
        <a:xfrm xmlns:a="http://schemas.openxmlformats.org/drawingml/2006/main">
          <a:off x="-395536" y="-1268760"/>
          <a:ext cx="0" cy="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0.85977</cdr:x>
      <cdr:y>0.12331</cdr:y>
    </cdr:from>
    <cdr:to>
      <cdr:x>0.92276</cdr:x>
      <cdr:y>0.17878</cdr:y>
    </cdr:to>
    <cdr:sp macro="" textlink="">
      <cdr:nvSpPr>
        <cdr:cNvPr id="23" name="Connecteur droit 22"/>
        <cdr:cNvSpPr/>
      </cdr:nvSpPr>
      <cdr:spPr>
        <a:xfrm xmlns:a="http://schemas.openxmlformats.org/drawingml/2006/main" rot="16200000" flipH="1">
          <a:off x="6614865" y="436217"/>
          <a:ext cx="247647" cy="47625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0.73742</cdr:x>
      <cdr:y>0.18023</cdr:y>
    </cdr:from>
    <cdr:to>
      <cdr:x>0.78247</cdr:x>
      <cdr:y>0.18049</cdr:y>
    </cdr:to>
    <cdr:sp macro="" textlink="">
      <cdr:nvSpPr>
        <cdr:cNvPr id="25" name="Connecteur droit 24"/>
        <cdr:cNvSpPr/>
      </cdr:nvSpPr>
      <cdr:spPr>
        <a:xfrm xmlns:a="http://schemas.openxmlformats.org/drawingml/2006/main" flipV="1">
          <a:off x="5575523" y="804639"/>
          <a:ext cx="340618" cy="1141"/>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4497" cy="495619"/>
          </a:xfrm>
          <a:prstGeom prst="rect">
            <a:avLst/>
          </a:prstGeom>
        </p:spPr>
        <p:txBody>
          <a:bodyPr vert="horz" lIns="92054" tIns="46027" rIns="92054" bIns="46027"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48399" y="2"/>
            <a:ext cx="2944497" cy="495619"/>
          </a:xfrm>
          <a:prstGeom prst="rect">
            <a:avLst/>
          </a:prstGeom>
        </p:spPr>
        <p:txBody>
          <a:bodyPr vert="horz" lIns="92054" tIns="46027" rIns="92054" bIns="46027" rtlCol="0"/>
          <a:lstStyle>
            <a:lvl1pPr algn="r">
              <a:defRPr sz="1200" smtClean="0"/>
            </a:lvl1pPr>
          </a:lstStyle>
          <a:p>
            <a:pPr>
              <a:defRPr/>
            </a:pPr>
            <a:fld id="{D6A416E2-141A-4C4A-BD7C-2CC8AB73D1FF}" type="datetimeFigureOut">
              <a:rPr lang="fr-FR"/>
              <a:pPr>
                <a:defRPr/>
              </a:pPr>
              <a:t>13/06/2013</a:t>
            </a:fld>
            <a:endParaRPr lang="fr-FR"/>
          </a:p>
        </p:txBody>
      </p:sp>
      <p:sp>
        <p:nvSpPr>
          <p:cNvPr id="4" name="Espace réservé du pied de page 3"/>
          <p:cNvSpPr>
            <a:spLocks noGrp="1"/>
          </p:cNvSpPr>
          <p:nvPr>
            <p:ph type="ftr" sz="quarter" idx="2"/>
          </p:nvPr>
        </p:nvSpPr>
        <p:spPr>
          <a:xfrm>
            <a:off x="2" y="9408789"/>
            <a:ext cx="2944497" cy="495619"/>
          </a:xfrm>
          <a:prstGeom prst="rect">
            <a:avLst/>
          </a:prstGeom>
        </p:spPr>
        <p:txBody>
          <a:bodyPr vert="horz" lIns="92054" tIns="46027" rIns="92054" bIns="46027"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48399" y="9408789"/>
            <a:ext cx="2944497" cy="495619"/>
          </a:xfrm>
          <a:prstGeom prst="rect">
            <a:avLst/>
          </a:prstGeom>
        </p:spPr>
        <p:txBody>
          <a:bodyPr vert="horz" lIns="92054" tIns="46027" rIns="92054" bIns="46027" rtlCol="0" anchor="b"/>
          <a:lstStyle>
            <a:lvl1pPr algn="r">
              <a:defRPr sz="1200" smtClean="0"/>
            </a:lvl1pPr>
          </a:lstStyle>
          <a:p>
            <a:pPr>
              <a:defRPr/>
            </a:pPr>
            <a:fld id="{5C7058F3-6433-4037-85B0-A064F5A9DFC7}" type="slidenum">
              <a:rPr lang="fr-FR"/>
              <a:pPr>
                <a:defRPr/>
              </a:pPr>
              <a:t>‹N°›</a:t>
            </a:fld>
            <a:endParaRPr lang="fr-FR"/>
          </a:p>
        </p:txBody>
      </p:sp>
    </p:spTree>
    <p:extLst>
      <p:ext uri="{BB962C8B-B14F-4D97-AF65-F5344CB8AC3E}">
        <p14:creationId xmlns="" xmlns:p14="http://schemas.microsoft.com/office/powerpoint/2010/main" val="778220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4813" cy="495300"/>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idx="1"/>
          </p:nvPr>
        </p:nvSpPr>
        <p:spPr>
          <a:xfrm>
            <a:off x="3848101" y="1"/>
            <a:ext cx="2944813" cy="495300"/>
          </a:xfrm>
          <a:prstGeom prst="rect">
            <a:avLst/>
          </a:prstGeom>
        </p:spPr>
        <p:txBody>
          <a:bodyPr vert="horz" lIns="91432" tIns="45716" rIns="91432" bIns="45716" rtlCol="0"/>
          <a:lstStyle>
            <a:lvl1pPr algn="r">
              <a:defRPr sz="1200"/>
            </a:lvl1pPr>
          </a:lstStyle>
          <a:p>
            <a:fld id="{BD4D5BB2-AFF6-4B91-AB8D-16A2F369DD67}" type="datetimeFigureOut">
              <a:rPr lang="fr-FR" smtClean="0"/>
              <a:pPr/>
              <a:t>13/06/2013</a:t>
            </a:fld>
            <a:endParaRPr lang="fr-FR"/>
          </a:p>
        </p:txBody>
      </p:sp>
      <p:sp>
        <p:nvSpPr>
          <p:cNvPr id="4" name="Espace réservé de l'image des diapositives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32" tIns="45716" rIns="91432" bIns="45716" rtlCol="0" anchor="ctr"/>
          <a:lstStyle/>
          <a:p>
            <a:endParaRPr lang="fr-FR"/>
          </a:p>
        </p:txBody>
      </p:sp>
      <p:sp>
        <p:nvSpPr>
          <p:cNvPr id="5" name="Espace réservé des commentaires 4"/>
          <p:cNvSpPr>
            <a:spLocks noGrp="1"/>
          </p:cNvSpPr>
          <p:nvPr>
            <p:ph type="body" sz="quarter" idx="3"/>
          </p:nvPr>
        </p:nvSpPr>
        <p:spPr>
          <a:xfrm>
            <a:off x="679450" y="4705350"/>
            <a:ext cx="5435600" cy="4457700"/>
          </a:xfrm>
          <a:prstGeom prst="rect">
            <a:avLst/>
          </a:prstGeom>
        </p:spPr>
        <p:txBody>
          <a:bodyPr vert="horz" lIns="91432" tIns="45716" rIns="91432" bIns="45716"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09114"/>
            <a:ext cx="2944813" cy="495300"/>
          </a:xfrm>
          <a:prstGeom prst="rect">
            <a:avLst/>
          </a:prstGeom>
        </p:spPr>
        <p:txBody>
          <a:bodyPr vert="horz" lIns="91432" tIns="45716" rIns="91432" bIns="457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101" y="9409114"/>
            <a:ext cx="2944813" cy="495300"/>
          </a:xfrm>
          <a:prstGeom prst="rect">
            <a:avLst/>
          </a:prstGeom>
        </p:spPr>
        <p:txBody>
          <a:bodyPr vert="horz" lIns="91432" tIns="45716" rIns="91432" bIns="45716" rtlCol="0" anchor="b"/>
          <a:lstStyle>
            <a:lvl1pPr algn="r">
              <a:defRPr sz="1200"/>
            </a:lvl1pPr>
          </a:lstStyle>
          <a:p>
            <a:fld id="{9FDCC007-B0B7-4474-8971-50992CC1F660}" type="slidenum">
              <a:rPr lang="fr-FR" smtClean="0"/>
              <a:pPr/>
              <a:t>‹N°›</a:t>
            </a:fld>
            <a:endParaRPr lang="fr-FR"/>
          </a:p>
        </p:txBody>
      </p:sp>
    </p:spTree>
    <p:extLst>
      <p:ext uri="{BB962C8B-B14F-4D97-AF65-F5344CB8AC3E}">
        <p14:creationId xmlns="" xmlns:p14="http://schemas.microsoft.com/office/powerpoint/2010/main" val="179205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paristech.fr/index.php/fre/Ecoles/ENSAE-ParisTech" TargetMode="External"/><Relationship Id="rId13" Type="http://schemas.openxmlformats.org/officeDocument/2006/relationships/hyperlink" Target="http://www.paristech.fr/index.php/fre/Ecoles/MINES-ParisTech" TargetMode="External"/><Relationship Id="rId3" Type="http://schemas.openxmlformats.org/officeDocument/2006/relationships/hyperlink" Target="http://www.paristech.fr/index.php/fre/Ecoles/AgroParisTech" TargetMode="External"/><Relationship Id="rId7" Type="http://schemas.openxmlformats.org/officeDocument/2006/relationships/hyperlink" Target="http://www.paristech.fr/index.php/fre/Ecoles/Ecole-Polytechnique" TargetMode="External"/><Relationship Id="rId12" Type="http://schemas.openxmlformats.org/officeDocument/2006/relationships/hyperlink" Target="http://www.paristech.fr/index.php/fre/Ecoles/Institut-d-Optique-Graduate-School"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paristech.fr/index.php/fre/Ecoles/Ecole-des-Ponts-ParisTech" TargetMode="External"/><Relationship Id="rId11" Type="http://schemas.openxmlformats.org/officeDocument/2006/relationships/hyperlink" Target="http://www.paristech.fr/index.php/fre/Ecoles/HEC-Paris" TargetMode="External"/><Relationship Id="rId5" Type="http://schemas.openxmlformats.org/officeDocument/2006/relationships/hyperlink" Target="http://www.paristech.fr/index.php/fre/Ecoles/Chimie-ParisTech" TargetMode="External"/><Relationship Id="rId10" Type="http://schemas.openxmlformats.org/officeDocument/2006/relationships/hyperlink" Target="http://www.paristech.fr/index.php/fre/Ecoles/ESPCI-ParisTech" TargetMode="External"/><Relationship Id="rId4" Type="http://schemas.openxmlformats.org/officeDocument/2006/relationships/hyperlink" Target="http://www.paristech.fr/index.php/fre/Ecoles/Arts-et-Metiers-ParisTech" TargetMode="External"/><Relationship Id="rId9" Type="http://schemas.openxmlformats.org/officeDocument/2006/relationships/hyperlink" Target="http://www.paristech.fr/index.php/fre/Ecoles/ENSTA-ParisTech" TargetMode="External"/><Relationship Id="rId14" Type="http://schemas.openxmlformats.org/officeDocument/2006/relationships/hyperlink" Target="http://www.paristech.fr/index.php/fre/Ecoles/Telecom-ParisTech"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Parmi les derniers invités : </a:t>
            </a:r>
          </a:p>
          <a:p>
            <a:endParaRPr lang="fr-FR" dirty="0" smtClean="0"/>
          </a:p>
          <a:p>
            <a:pPr lvl="0"/>
            <a:r>
              <a:rPr lang="fr-FR" dirty="0" smtClean="0"/>
              <a:t>- Jacques </a:t>
            </a:r>
            <a:r>
              <a:rPr lang="fr-FR" dirty="0" err="1"/>
              <a:t>Friggit</a:t>
            </a:r>
            <a:r>
              <a:rPr lang="fr-FR" dirty="0"/>
              <a:t>, membre du Conseil Général de l’Environnement et du Développement Durable</a:t>
            </a:r>
          </a:p>
          <a:p>
            <a:pPr lvl="0"/>
            <a:r>
              <a:rPr lang="fr-FR" dirty="0" smtClean="0"/>
              <a:t>- Pierre-Antoine </a:t>
            </a:r>
            <a:r>
              <a:rPr lang="fr-FR" dirty="0" err="1"/>
              <a:t>Dusoulier</a:t>
            </a:r>
            <a:r>
              <a:rPr lang="fr-FR" dirty="0"/>
              <a:t>, président de Saxo Bank France</a:t>
            </a:r>
          </a:p>
          <a:p>
            <a:pPr lvl="0"/>
            <a:r>
              <a:rPr lang="fr-FR" dirty="0" smtClean="0"/>
              <a:t>- Michel </a:t>
            </a:r>
            <a:r>
              <a:rPr lang="fr-FR" dirty="0"/>
              <a:t>Crémieux, président d’</a:t>
            </a:r>
            <a:r>
              <a:rPr lang="fr-FR" dirty="0" err="1"/>
              <a:t>Enel</a:t>
            </a:r>
            <a:r>
              <a:rPr lang="fr-FR" dirty="0"/>
              <a:t> France</a:t>
            </a:r>
          </a:p>
          <a:p>
            <a:pPr lvl="0"/>
            <a:r>
              <a:rPr lang="fr-FR" dirty="0" smtClean="0"/>
              <a:t>- Jean-Marc </a:t>
            </a:r>
            <a:r>
              <a:rPr lang="fr-FR" dirty="0"/>
              <a:t>Daniel, économiste et chroniqueur</a:t>
            </a:r>
          </a:p>
          <a:p>
            <a:pPr lvl="0"/>
            <a:r>
              <a:rPr lang="fr-FR" dirty="0" smtClean="0"/>
              <a:t>- Karine </a:t>
            </a:r>
            <a:r>
              <a:rPr lang="fr-FR" dirty="0"/>
              <a:t>Berger, directrice des études économiques d’Euler </a:t>
            </a:r>
            <a:r>
              <a:rPr lang="fr-FR" dirty="0" err="1"/>
              <a:t>Hermes</a:t>
            </a:r>
            <a:r>
              <a:rPr lang="fr-FR" dirty="0"/>
              <a:t> SFAC</a:t>
            </a:r>
          </a:p>
          <a:p>
            <a:pPr lvl="0">
              <a:buFontTx/>
              <a:buChar char="-"/>
            </a:pPr>
            <a:r>
              <a:rPr lang="fr-FR" dirty="0" smtClean="0"/>
              <a:t>Antoine </a:t>
            </a:r>
            <a:r>
              <a:rPr lang="fr-FR" dirty="0"/>
              <a:t>Brunet et Jean-Paul Guichard, auteurs de « La visée hégémonique de la Chine </a:t>
            </a:r>
            <a:r>
              <a:rPr lang="fr-FR" dirty="0" smtClean="0"/>
              <a:t>»</a:t>
            </a:r>
          </a:p>
          <a:p>
            <a:pPr lvl="0">
              <a:buFontTx/>
              <a:buChar char="-"/>
            </a:pPr>
            <a:r>
              <a:rPr lang="fr-FR" dirty="0" smtClean="0"/>
              <a:t>- Marc Fiorentino, chroniqueur radio, il anime également un site de conseil financier « allofinance.com ». </a:t>
            </a:r>
          </a:p>
          <a:p>
            <a:pPr lvl="0">
              <a:buFontTx/>
              <a:buChar char="-"/>
            </a:pPr>
            <a:r>
              <a:rPr lang="fr-FR" dirty="0" smtClean="0"/>
              <a:t>- François de </a:t>
            </a:r>
            <a:r>
              <a:rPr lang="fr-FR" dirty="0" err="1" smtClean="0"/>
              <a:t>Closets</a:t>
            </a:r>
            <a:r>
              <a:rPr lang="fr-FR" dirty="0" smtClean="0"/>
              <a:t>, journaliste-producteur </a:t>
            </a:r>
          </a:p>
          <a:p>
            <a:pPr lvl="0">
              <a:buFontTx/>
              <a:buChar char="-"/>
            </a:pPr>
            <a:r>
              <a:rPr lang="fr-FR" dirty="0" smtClean="0"/>
              <a:t>- François Bourguignon, directeur de l’École d’économie de Paris</a:t>
            </a:r>
          </a:p>
          <a:p>
            <a:pPr lvl="0">
              <a:buFontTx/>
              <a:buChar char="-"/>
            </a:pPr>
            <a:r>
              <a:rPr lang="fr-FR" dirty="0" smtClean="0"/>
              <a:t>- Pierre Giacometti, ancien directeur général d’Ipsos, fondateur du cabinet en stratégie et communication baptisée Giacometti </a:t>
            </a:r>
            <a:r>
              <a:rPr lang="fr-FR" dirty="0" err="1" smtClean="0"/>
              <a:t>Péron</a:t>
            </a:r>
            <a:r>
              <a:rPr lang="fr-FR" dirty="0" smtClean="0"/>
              <a:t> &amp; Associés</a:t>
            </a:r>
          </a:p>
          <a:p>
            <a:pPr lvl="0">
              <a:buFontTx/>
              <a:buChar char="-"/>
            </a:pPr>
            <a:r>
              <a:rPr lang="fr-FR" dirty="0" smtClean="0"/>
              <a:t>- Roland </a:t>
            </a:r>
            <a:r>
              <a:rPr lang="fr-FR" dirty="0" err="1" smtClean="0"/>
              <a:t>Galouzeau</a:t>
            </a:r>
            <a:r>
              <a:rPr lang="fr-FR" dirty="0" smtClean="0"/>
              <a:t> de Villepin, Directeur général adjoint de La Française des Jeux</a:t>
            </a:r>
          </a:p>
          <a:p>
            <a:pPr lvl="0">
              <a:buFontTx/>
              <a:buChar char="-"/>
            </a:pPr>
            <a:r>
              <a:rPr lang="fr-FR" dirty="0" smtClean="0"/>
              <a:t>Nicole El </a:t>
            </a:r>
            <a:r>
              <a:rPr lang="fr-FR" dirty="0" err="1" smtClean="0"/>
              <a:t>Karoui</a:t>
            </a:r>
            <a:r>
              <a:rPr lang="fr-FR" dirty="0"/>
              <a:t>,</a:t>
            </a:r>
            <a:r>
              <a:rPr lang="fr-FR" dirty="0" smtClean="0"/>
              <a:t> professeur à l'université Paris VI  (Pierre et Marie Curie) et responsable du département de mathématiques appliquées de l’Ecole polytechnique</a:t>
            </a:r>
          </a:p>
          <a:p>
            <a:pPr lvl="0">
              <a:buFontTx/>
              <a:buChar char="-"/>
            </a:pPr>
            <a:r>
              <a:rPr lang="fr-FR" dirty="0" smtClean="0"/>
              <a:t>- Pascal De Lima, chef-économiste du groupe Altran et enseignant à Sciences-Po Paris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13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Cette année, SCOR + Promotion Sarah Andrieu</a:t>
            </a:r>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14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0" hangingPunct="0">
              <a:spcBef>
                <a:spcPct val="50000"/>
              </a:spcBef>
              <a:defRPr/>
            </a:pPr>
            <a:r>
              <a:rPr lang="fr-FR" b="1" dirty="0">
                <a:solidFill>
                  <a:srgbClr val="003366"/>
                </a:solidFill>
                <a:latin typeface="Arial Narrow" pitchFamily="34" charset="0"/>
              </a:rPr>
              <a:t> </a:t>
            </a:r>
            <a:r>
              <a:rPr lang="fr-FR" sz="1300" b="1" dirty="0">
                <a:solidFill>
                  <a:srgbClr val="003366"/>
                </a:solidFill>
                <a:effectLst>
                  <a:outerShdw blurRad="38100" dist="38100" dir="2700000" algn="tl">
                    <a:srgbClr val="C0C0C0"/>
                  </a:outerShdw>
                </a:effectLst>
                <a:latin typeface="Arial Narrow" pitchFamily="34" charset="0"/>
              </a:rPr>
              <a:t> </a:t>
            </a:r>
            <a:endParaRPr lang="fr-FR" sz="1300" b="1" dirty="0">
              <a:solidFill>
                <a:srgbClr val="003366"/>
              </a:solidFill>
              <a:latin typeface="Arial Narrow" pitchFamily="34" charset="0"/>
            </a:endParaRPr>
          </a:p>
          <a:p>
            <a:pPr eaLnBrk="0" hangingPunct="0">
              <a:spcBef>
                <a:spcPct val="50000"/>
              </a:spcBef>
              <a:buFontTx/>
              <a:buChar char="•"/>
              <a:defRPr/>
            </a:pPr>
            <a:r>
              <a:rPr lang="fr-FR" sz="1300" b="1" dirty="0">
                <a:solidFill>
                  <a:srgbClr val="003366"/>
                </a:solidFill>
                <a:latin typeface="Arial Narrow" pitchFamily="34" charset="0"/>
              </a:rPr>
              <a:t> Emmaüs</a:t>
            </a:r>
            <a:r>
              <a:rPr lang="fr-FR" sz="1300" dirty="0">
                <a:solidFill>
                  <a:srgbClr val="003366"/>
                </a:solidFill>
                <a:latin typeface="Arial Narrow" pitchFamily="34" charset="0"/>
              </a:rPr>
              <a:t> : </a:t>
            </a:r>
            <a:r>
              <a:rPr lang="fr-FR" sz="1300" dirty="0" err="1">
                <a:solidFill>
                  <a:srgbClr val="003366"/>
                </a:solidFill>
                <a:latin typeface="Arial Narrow" pitchFamily="34" charset="0"/>
              </a:rPr>
              <a:t>Chiaa</a:t>
            </a:r>
            <a:r>
              <a:rPr lang="fr-FR" sz="1300" dirty="0">
                <a:solidFill>
                  <a:srgbClr val="003366"/>
                </a:solidFill>
                <a:latin typeface="Arial Narrow" pitchFamily="34" charset="0"/>
              </a:rPr>
              <a:t> </a:t>
            </a:r>
            <a:r>
              <a:rPr lang="fr-FR" sz="1300" dirty="0" err="1">
                <a:solidFill>
                  <a:srgbClr val="003366"/>
                </a:solidFill>
                <a:latin typeface="Arial Narrow" pitchFamily="34" charset="0"/>
              </a:rPr>
              <a:t>Babya</a:t>
            </a:r>
            <a:r>
              <a:rPr lang="fr-FR" sz="1300" dirty="0">
                <a:solidFill>
                  <a:srgbClr val="003366"/>
                </a:solidFill>
                <a:latin typeface="Arial Narrow" pitchFamily="34" charset="0"/>
              </a:rPr>
              <a:t> (1997) et René </a:t>
            </a:r>
            <a:r>
              <a:rPr lang="fr-FR" sz="1300" dirty="0" err="1">
                <a:solidFill>
                  <a:srgbClr val="003366"/>
                </a:solidFill>
                <a:latin typeface="Arial Narrow" pitchFamily="34" charset="0"/>
              </a:rPr>
              <a:t>Eksl</a:t>
            </a:r>
            <a:r>
              <a:rPr lang="fr-FR" sz="1300" dirty="0">
                <a:solidFill>
                  <a:srgbClr val="003366"/>
                </a:solidFill>
                <a:latin typeface="Arial Narrow" pitchFamily="34" charset="0"/>
              </a:rPr>
              <a:t> (1968) travaillent depuis mars 2008 pour auditer le système d’information des centres d’hébergement d’Emmaüs et proposer des solutions pour le rationnaliser et le pérenniser. </a:t>
            </a:r>
          </a:p>
          <a:p>
            <a:pPr eaLnBrk="0" hangingPunct="0">
              <a:spcBef>
                <a:spcPct val="50000"/>
              </a:spcBef>
              <a:buFontTx/>
              <a:buChar char="•"/>
              <a:defRPr/>
            </a:pPr>
            <a:r>
              <a:rPr lang="fr-FR" sz="1300" dirty="0">
                <a:solidFill>
                  <a:srgbClr val="003366"/>
                </a:solidFill>
                <a:latin typeface="Arial Narrow" pitchFamily="34" charset="0"/>
              </a:rPr>
              <a:t> </a:t>
            </a:r>
            <a:r>
              <a:rPr lang="fr-FR" sz="1300" b="1" dirty="0">
                <a:solidFill>
                  <a:srgbClr val="003366"/>
                </a:solidFill>
                <a:latin typeface="Arial Narrow" pitchFamily="34" charset="0"/>
              </a:rPr>
              <a:t>Les Restos du Cœur </a:t>
            </a:r>
            <a:r>
              <a:rPr lang="fr-FR" sz="1300" dirty="0">
                <a:solidFill>
                  <a:srgbClr val="003366"/>
                </a:solidFill>
                <a:latin typeface="Arial Narrow" pitchFamily="34" charset="0"/>
              </a:rPr>
              <a:t>: Une enquête a été menée auprès des personnes accueillies afin de recueillir leur opinion concernant l’accueil et les services dont elles bénéficient. </a:t>
            </a:r>
          </a:p>
          <a:p>
            <a:pPr eaLnBrk="0" hangingPunct="0">
              <a:spcBef>
                <a:spcPct val="50000"/>
              </a:spcBef>
              <a:buFontTx/>
              <a:buChar char="-"/>
              <a:defRPr/>
            </a:pPr>
            <a:r>
              <a:rPr lang="fr-FR" sz="1300" b="1" dirty="0" err="1">
                <a:solidFill>
                  <a:srgbClr val="003366"/>
                </a:solidFill>
                <a:latin typeface="Arial Narrow" pitchFamily="34" charset="0"/>
              </a:rPr>
              <a:t>Solthis</a:t>
            </a:r>
            <a:r>
              <a:rPr lang="fr-FR" sz="1300" b="1" dirty="0">
                <a:solidFill>
                  <a:srgbClr val="003366"/>
                </a:solidFill>
                <a:latin typeface="Arial Narrow" pitchFamily="34" charset="0"/>
              </a:rPr>
              <a:t>: </a:t>
            </a:r>
            <a:r>
              <a:rPr lang="fr-FR" sz="1300" dirty="0">
                <a:solidFill>
                  <a:srgbClr val="003366"/>
                </a:solidFill>
                <a:latin typeface="Arial Narrow" pitchFamily="34" charset="0"/>
              </a:rPr>
              <a:t>Mise en place d’un outil de prédiction des besoins en médicaments pour les malades du Sida.</a:t>
            </a:r>
          </a:p>
          <a:p>
            <a:pPr eaLnBrk="0" hangingPunct="0">
              <a:spcBef>
                <a:spcPct val="50000"/>
              </a:spcBef>
              <a:buFontTx/>
              <a:buChar char="-"/>
              <a:defRPr/>
            </a:pPr>
            <a:endParaRPr lang="fr-FR" sz="1300" b="1" dirty="0">
              <a:solidFill>
                <a:srgbClr val="003366"/>
              </a:solidFill>
              <a:effectLst>
                <a:outerShdw blurRad="38100" dist="38100" dir="2700000" algn="tl">
                  <a:srgbClr val="C0C0C0"/>
                </a:outerShdw>
              </a:effectLst>
              <a:latin typeface="Arial Narrow" pitchFamily="34" charset="0"/>
            </a:endParaRPr>
          </a:p>
          <a:p>
            <a:endParaRPr lang="fr-FR" sz="1300"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15</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grandes parties du site : </a:t>
            </a:r>
          </a:p>
          <a:p>
            <a:endParaRPr lang="fr-FR" dirty="0" smtClean="0"/>
          </a:p>
          <a:p>
            <a:r>
              <a:rPr lang="fr-FR" dirty="0" smtClean="0"/>
              <a:t>Home page</a:t>
            </a:r>
          </a:p>
          <a:p>
            <a:r>
              <a:rPr lang="fr-FR" dirty="0" smtClean="0"/>
              <a:t>Espace privé</a:t>
            </a:r>
          </a:p>
          <a:p>
            <a:r>
              <a:rPr lang="fr-FR" dirty="0" smtClean="0"/>
              <a:t>Pages Clubs</a:t>
            </a:r>
          </a:p>
          <a:p>
            <a:r>
              <a:rPr lang="fr-FR" dirty="0" smtClean="0"/>
              <a:t>Pages Groupes géographiques</a:t>
            </a:r>
          </a:p>
          <a:p>
            <a:r>
              <a:rPr lang="fr-FR" dirty="0" smtClean="0"/>
              <a:t>Agenda avec gestion des inscriptions en ligne</a:t>
            </a:r>
          </a:p>
          <a:p>
            <a:endParaRPr lang="fr-FR" dirty="0" smtClean="0"/>
          </a:p>
          <a:p>
            <a:pPr lvl="0"/>
            <a:r>
              <a:rPr lang="fr-FR" dirty="0" smtClean="0"/>
              <a:t>Un site en perpétuelle évolution</a:t>
            </a:r>
          </a:p>
          <a:p>
            <a:r>
              <a:rPr lang="fr-FR" dirty="0" smtClean="0"/>
              <a:t>Une synchronisation avec les réseaux sociaux (</a:t>
            </a:r>
            <a:r>
              <a:rPr lang="fr-FR" dirty="0" err="1" smtClean="0"/>
              <a:t>Facebook</a:t>
            </a:r>
            <a:r>
              <a:rPr lang="fr-FR" dirty="0" smtClean="0"/>
              <a:t>,  </a:t>
            </a:r>
            <a:r>
              <a:rPr lang="fr-FR" dirty="0" err="1" smtClean="0"/>
              <a:t>Twitter</a:t>
            </a:r>
            <a:r>
              <a:rPr lang="fr-FR" dirty="0" smtClean="0"/>
              <a:t>, </a:t>
            </a:r>
            <a:r>
              <a:rPr lang="fr-FR" dirty="0" err="1" smtClean="0"/>
              <a:t>Linkedin</a:t>
            </a:r>
            <a:r>
              <a:rPr lang="fr-FR" dirty="0" smtClean="0"/>
              <a:t>, </a:t>
            </a:r>
            <a:r>
              <a:rPr lang="fr-FR" dirty="0" err="1" smtClean="0"/>
              <a:t>Viadeo</a:t>
            </a:r>
            <a:r>
              <a:rPr lang="fr-FR" dirty="0" smtClean="0"/>
              <a:t>)</a:t>
            </a:r>
          </a:p>
          <a:p>
            <a:r>
              <a:rPr lang="fr-FR" dirty="0" smtClean="0"/>
              <a:t>Désormais outil utilisé par les élèves et les associations-sœurs : </a:t>
            </a:r>
            <a:r>
              <a:rPr lang="fr-FR" b="1" dirty="0" smtClean="0">
                <a:solidFill>
                  <a:schemeClr val="tx2"/>
                </a:solidFill>
              </a:rPr>
              <a:t>Notre principal vecteur de notoriété</a:t>
            </a:r>
          </a:p>
          <a:p>
            <a:endParaRPr lang="fr-FR" dirty="0" smtClean="0"/>
          </a:p>
          <a:p>
            <a:endParaRPr lang="fr-FR" dirty="0" smtClean="0"/>
          </a:p>
          <a:p>
            <a:pPr lvl="0"/>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17</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18</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19</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20</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21</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22</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groupes sont des </a:t>
            </a:r>
            <a:r>
              <a:rPr lang="fr-FR" b="1" dirty="0" smtClean="0"/>
              <a:t>communautés d'intérêts professionnels, géographiques ou correspondant à des loisirs.</a:t>
            </a:r>
            <a:r>
              <a:rPr lang="fr-FR" dirty="0" smtClean="0"/>
              <a:t> </a:t>
            </a:r>
          </a:p>
          <a:p>
            <a:endParaRPr lang="fr-FR" dirty="0" smtClean="0"/>
          </a:p>
          <a:p>
            <a:r>
              <a:rPr lang="fr-FR" dirty="0" smtClean="0"/>
              <a:t>Toutes les initiatives  sont les  bienvenus et peuvent être relayées sur le site ensae.org. </a:t>
            </a:r>
          </a:p>
          <a:p>
            <a:endParaRPr lang="fr-FR" dirty="0" smtClean="0"/>
          </a:p>
          <a:p>
            <a:r>
              <a:rPr lang="fr-FR" dirty="0" smtClean="0"/>
              <a:t>L’inscription à ces groupes se fait directement dans l'espace privé.</a:t>
            </a:r>
          </a:p>
          <a:p>
            <a:endParaRPr lang="fr-FR" dirty="0" smtClean="0"/>
          </a:p>
          <a:p>
            <a:r>
              <a:rPr lang="fr-FR" dirty="0" smtClean="0"/>
              <a:t>Groupes géographiques en activité : </a:t>
            </a:r>
          </a:p>
          <a:p>
            <a:endParaRPr lang="fr-FR" dirty="0" smtClean="0"/>
          </a:p>
          <a:p>
            <a:r>
              <a:rPr lang="fr-FR" dirty="0" smtClean="0"/>
              <a:t>E-Maroc,</a:t>
            </a:r>
          </a:p>
          <a:p>
            <a:r>
              <a:rPr lang="fr-FR" dirty="0" smtClean="0"/>
              <a:t> E-Tunisie,</a:t>
            </a:r>
          </a:p>
          <a:p>
            <a:r>
              <a:rPr lang="fr-FR" dirty="0" smtClean="0"/>
              <a:t> E-New York,</a:t>
            </a:r>
          </a:p>
          <a:p>
            <a:r>
              <a:rPr lang="fr-FR" dirty="0" smtClean="0"/>
              <a:t> E-London, </a:t>
            </a:r>
          </a:p>
          <a:p>
            <a:r>
              <a:rPr lang="fr-FR" dirty="0" smtClean="0"/>
              <a:t>E-</a:t>
            </a:r>
            <a:r>
              <a:rPr lang="fr-FR" dirty="0" err="1" smtClean="0"/>
              <a:t>Brasil</a:t>
            </a:r>
            <a:r>
              <a:rPr lang="fr-FR" dirty="0" smtClean="0"/>
              <a:t>, </a:t>
            </a:r>
          </a:p>
          <a:p>
            <a:r>
              <a:rPr lang="fr-FR" dirty="0" smtClean="0"/>
              <a:t>E-Allemagne,</a:t>
            </a:r>
          </a:p>
          <a:p>
            <a:r>
              <a:rPr lang="fr-FR" dirty="0" smtClean="0"/>
              <a:t> E-</a:t>
            </a:r>
            <a:r>
              <a:rPr lang="fr-FR" dirty="0" err="1" smtClean="0"/>
              <a:t>Dubai</a:t>
            </a:r>
            <a:r>
              <a:rPr lang="fr-FR" dirty="0" smtClean="0"/>
              <a:t>, </a:t>
            </a:r>
          </a:p>
          <a:p>
            <a:r>
              <a:rPr lang="fr-FR" dirty="0" smtClean="0"/>
              <a:t>E-Luxembourg, </a:t>
            </a:r>
          </a:p>
          <a:p>
            <a:r>
              <a:rPr lang="fr-FR" dirty="0" smtClean="0"/>
              <a:t>E-</a:t>
            </a:r>
            <a:r>
              <a:rPr lang="fr-FR" dirty="0" err="1" smtClean="0"/>
              <a:t>India</a:t>
            </a:r>
            <a:r>
              <a:rPr lang="fr-FR" dirty="0" smtClean="0"/>
              <a:t>, </a:t>
            </a:r>
          </a:p>
          <a:p>
            <a:r>
              <a:rPr lang="fr-FR" dirty="0" err="1" smtClean="0"/>
              <a:t>E-China</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23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le lien association/étudiants : rapprochement très significatifs entre les étudiants et ENSAE </a:t>
            </a:r>
            <a:r>
              <a:rPr lang="fr-FR" dirty="0" err="1" smtClean="0"/>
              <a:t>Alumni</a:t>
            </a:r>
            <a:r>
              <a:rPr lang="fr-FR" dirty="0" smtClean="0"/>
              <a:t> en 2011 : les étudiants nous aident dans l’organisation d’événements, ils relaient nos messages et communications. Il utilisent le site ensae.org pour organiser leurs événements (gestion des paiements en ligne notamment + communications)</a:t>
            </a:r>
          </a:p>
          <a:p>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groupes sont des </a:t>
            </a:r>
            <a:r>
              <a:rPr lang="fr-FR" b="1" dirty="0" smtClean="0"/>
              <a:t>communautés d'intérêts professionnels, géographiques ou correspondant à des loisirs.</a:t>
            </a:r>
            <a:r>
              <a:rPr lang="fr-FR" dirty="0" smtClean="0"/>
              <a:t> </a:t>
            </a:r>
          </a:p>
          <a:p>
            <a:endParaRPr lang="fr-FR" dirty="0" smtClean="0"/>
          </a:p>
          <a:p>
            <a:r>
              <a:rPr lang="fr-FR" dirty="0" smtClean="0"/>
              <a:t>Toutes les initiatives  sont les  bienvenus et peuvent être relayées sur le site ensae.org. </a:t>
            </a:r>
          </a:p>
          <a:p>
            <a:endParaRPr lang="fr-FR" dirty="0" smtClean="0"/>
          </a:p>
          <a:p>
            <a:r>
              <a:rPr lang="fr-FR" dirty="0" smtClean="0"/>
              <a:t>L’inscription à ces groupes se fait directement dans l'espace privé.</a:t>
            </a:r>
          </a:p>
          <a:p>
            <a:endParaRPr lang="fr-FR" dirty="0" smtClean="0"/>
          </a:p>
          <a:p>
            <a:r>
              <a:rPr lang="fr-FR" dirty="0" smtClean="0"/>
              <a:t>Groupes géographiques en activité : </a:t>
            </a:r>
          </a:p>
          <a:p>
            <a:endParaRPr lang="fr-FR" dirty="0" smtClean="0"/>
          </a:p>
          <a:p>
            <a:r>
              <a:rPr lang="fr-FR" dirty="0" smtClean="0"/>
              <a:t>E-Maroc,</a:t>
            </a:r>
          </a:p>
          <a:p>
            <a:r>
              <a:rPr lang="fr-FR" dirty="0" smtClean="0"/>
              <a:t> E-Tunisie,</a:t>
            </a:r>
          </a:p>
          <a:p>
            <a:r>
              <a:rPr lang="fr-FR" dirty="0" smtClean="0"/>
              <a:t> E-New York,</a:t>
            </a:r>
          </a:p>
          <a:p>
            <a:r>
              <a:rPr lang="fr-FR" dirty="0" smtClean="0"/>
              <a:t> E-London, </a:t>
            </a:r>
          </a:p>
          <a:p>
            <a:r>
              <a:rPr lang="fr-FR" dirty="0" smtClean="0"/>
              <a:t>E-</a:t>
            </a:r>
            <a:r>
              <a:rPr lang="fr-FR" dirty="0" err="1" smtClean="0"/>
              <a:t>Brasil</a:t>
            </a:r>
            <a:r>
              <a:rPr lang="fr-FR" dirty="0" smtClean="0"/>
              <a:t>, </a:t>
            </a:r>
          </a:p>
          <a:p>
            <a:r>
              <a:rPr lang="fr-FR" dirty="0" smtClean="0"/>
              <a:t>E-Allemagne,</a:t>
            </a:r>
          </a:p>
          <a:p>
            <a:r>
              <a:rPr lang="fr-FR" dirty="0" smtClean="0"/>
              <a:t> E-</a:t>
            </a:r>
            <a:r>
              <a:rPr lang="fr-FR" dirty="0" err="1" smtClean="0"/>
              <a:t>Dubai</a:t>
            </a:r>
            <a:r>
              <a:rPr lang="fr-FR" dirty="0" smtClean="0"/>
              <a:t>, </a:t>
            </a:r>
          </a:p>
          <a:p>
            <a:r>
              <a:rPr lang="fr-FR" dirty="0" smtClean="0"/>
              <a:t>E-Luxembourg, </a:t>
            </a:r>
          </a:p>
          <a:p>
            <a:r>
              <a:rPr lang="fr-FR" dirty="0" smtClean="0"/>
              <a:t>E-</a:t>
            </a:r>
            <a:r>
              <a:rPr lang="fr-FR" dirty="0" err="1" smtClean="0"/>
              <a:t>India</a:t>
            </a:r>
            <a:r>
              <a:rPr lang="fr-FR" dirty="0" smtClean="0"/>
              <a:t>, </a:t>
            </a:r>
          </a:p>
          <a:p>
            <a:r>
              <a:rPr lang="fr-FR" dirty="0" err="1" smtClean="0"/>
              <a:t>E-China</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24</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25</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dirty="0" smtClean="0"/>
              <a:t>2 nouvelles association d’</a:t>
            </a:r>
            <a:r>
              <a:rPr lang="fr-FR" dirty="0" err="1" smtClean="0"/>
              <a:t>alumni</a:t>
            </a:r>
            <a:r>
              <a:rPr lang="fr-FR" dirty="0" smtClean="0"/>
              <a:t> viennent de rejoindre manageurs.com : </a:t>
            </a:r>
            <a:r>
              <a:rPr lang="fr-FR" dirty="0" err="1" smtClean="0"/>
              <a:t>Edhec</a:t>
            </a:r>
            <a:r>
              <a:rPr lang="fr-FR" dirty="0" smtClean="0"/>
              <a:t> et EM Lyon. </a:t>
            </a:r>
          </a:p>
          <a:p>
            <a:r>
              <a:rPr lang="fr-FR" dirty="0" smtClean="0"/>
              <a:t>10 offres présentes aujourd’hui</a:t>
            </a:r>
          </a:p>
          <a:p>
            <a:endParaRPr lang="fr-FR" dirty="0"/>
          </a:p>
          <a:p>
            <a:r>
              <a:rPr lang="fr-FR" dirty="0" smtClean="0"/>
              <a:t>Liste complète :  24 écoles</a:t>
            </a:r>
          </a:p>
          <a:p>
            <a:endParaRPr lang="fr-FR" dirty="0"/>
          </a:p>
          <a:p>
            <a:r>
              <a:rPr lang="fr-FR" dirty="0" smtClean="0"/>
              <a:t>Agro </a:t>
            </a:r>
            <a:r>
              <a:rPr lang="fr-FR" dirty="0" err="1" smtClean="0"/>
              <a:t>ParisTech</a:t>
            </a:r>
            <a:r>
              <a:rPr lang="fr-FR" dirty="0" smtClean="0"/>
              <a:t> </a:t>
            </a:r>
          </a:p>
          <a:p>
            <a:r>
              <a:rPr lang="fr-FR" dirty="0" err="1" smtClean="0"/>
              <a:t>Bocconi</a:t>
            </a:r>
            <a:r>
              <a:rPr lang="fr-FR" dirty="0" smtClean="0"/>
              <a:t> (</a:t>
            </a:r>
            <a:r>
              <a:rPr lang="fr-FR" dirty="0" err="1" smtClean="0"/>
              <a:t>Università</a:t>
            </a:r>
            <a:r>
              <a:rPr lang="fr-FR" dirty="0" smtClean="0"/>
              <a:t> Commerciale Luigi </a:t>
            </a:r>
            <a:r>
              <a:rPr lang="fr-FR" dirty="0" err="1" smtClean="0"/>
              <a:t>Bocconi</a:t>
            </a:r>
            <a:r>
              <a:rPr lang="fr-FR" dirty="0" smtClean="0"/>
              <a:t>) </a:t>
            </a:r>
          </a:p>
          <a:p>
            <a:r>
              <a:rPr lang="fr-FR" dirty="0" smtClean="0"/>
              <a:t>Centrale Paris </a:t>
            </a:r>
          </a:p>
          <a:p>
            <a:r>
              <a:rPr lang="fr-FR" dirty="0" smtClean="0"/>
              <a:t>Ecole des Ponts </a:t>
            </a:r>
            <a:r>
              <a:rPr lang="fr-FR" dirty="0" err="1" smtClean="0"/>
              <a:t>ParisTech</a:t>
            </a:r>
            <a:r>
              <a:rPr lang="fr-FR" dirty="0" smtClean="0"/>
              <a:t> </a:t>
            </a:r>
          </a:p>
          <a:p>
            <a:r>
              <a:rPr lang="fr-FR" dirty="0" smtClean="0"/>
              <a:t>Ecole Polytechnique (X) </a:t>
            </a:r>
          </a:p>
          <a:p>
            <a:r>
              <a:rPr lang="fr-FR" dirty="0" smtClean="0"/>
              <a:t>Ecole Polytechnique Fédérale de Lausanne (EPFL) </a:t>
            </a:r>
          </a:p>
          <a:p>
            <a:r>
              <a:rPr lang="fr-FR" dirty="0" err="1" smtClean="0"/>
              <a:t>Edhec</a:t>
            </a:r>
            <a:r>
              <a:rPr lang="fr-FR" dirty="0" smtClean="0"/>
              <a:t> Business </a:t>
            </a:r>
            <a:r>
              <a:rPr lang="fr-FR" dirty="0" err="1" smtClean="0"/>
              <a:t>School</a:t>
            </a:r>
            <a:r>
              <a:rPr lang="fr-FR" dirty="0" smtClean="0"/>
              <a:t> </a:t>
            </a:r>
          </a:p>
          <a:p>
            <a:r>
              <a:rPr lang="fr-FR" dirty="0" smtClean="0"/>
              <a:t>EM Lyon</a:t>
            </a:r>
          </a:p>
          <a:p>
            <a:r>
              <a:rPr lang="fr-FR" dirty="0" smtClean="0"/>
              <a:t>ENA </a:t>
            </a:r>
          </a:p>
          <a:p>
            <a:r>
              <a:rPr lang="fr-FR" dirty="0" smtClean="0"/>
              <a:t>ENS </a:t>
            </a:r>
          </a:p>
          <a:p>
            <a:r>
              <a:rPr lang="fr-FR" dirty="0" smtClean="0"/>
              <a:t>ENSAE </a:t>
            </a:r>
            <a:r>
              <a:rPr lang="fr-FR" dirty="0" err="1" smtClean="0"/>
              <a:t>ParisTech</a:t>
            </a:r>
            <a:r>
              <a:rPr lang="fr-FR" dirty="0" smtClean="0"/>
              <a:t> </a:t>
            </a:r>
          </a:p>
          <a:p>
            <a:r>
              <a:rPr lang="fr-FR" dirty="0" smtClean="0"/>
              <a:t>ENSTA </a:t>
            </a:r>
            <a:r>
              <a:rPr lang="fr-FR" dirty="0" err="1" smtClean="0"/>
              <a:t>ParisTech</a:t>
            </a:r>
            <a:r>
              <a:rPr lang="fr-FR" dirty="0" smtClean="0"/>
              <a:t> </a:t>
            </a:r>
          </a:p>
          <a:p>
            <a:r>
              <a:rPr lang="fr-FR" dirty="0" smtClean="0"/>
              <a:t>ESADE (Club France) </a:t>
            </a:r>
          </a:p>
          <a:p>
            <a:r>
              <a:rPr lang="fr-FR" dirty="0" smtClean="0"/>
              <a:t>ESCP Europe </a:t>
            </a:r>
          </a:p>
          <a:p>
            <a:r>
              <a:rPr lang="fr-FR" dirty="0" smtClean="0"/>
              <a:t>ESSEC </a:t>
            </a:r>
          </a:p>
          <a:p>
            <a:r>
              <a:rPr lang="fr-FR" dirty="0" smtClean="0"/>
              <a:t>Harvard Business </a:t>
            </a:r>
            <a:r>
              <a:rPr lang="fr-FR" dirty="0" err="1" smtClean="0"/>
              <a:t>School</a:t>
            </a:r>
            <a:r>
              <a:rPr lang="fr-FR" dirty="0" smtClean="0"/>
              <a:t> (Club France) </a:t>
            </a:r>
          </a:p>
          <a:p>
            <a:r>
              <a:rPr lang="fr-FR" dirty="0" smtClean="0"/>
              <a:t>HEC </a:t>
            </a:r>
          </a:p>
          <a:p>
            <a:r>
              <a:rPr lang="fr-FR" dirty="0" smtClean="0"/>
              <a:t>INSEAD </a:t>
            </a:r>
          </a:p>
          <a:p>
            <a:r>
              <a:rPr lang="fr-FR" dirty="0" smtClean="0"/>
              <a:t>ISAE (Institut Supérieur de l'Aéronautique et de l'Espace) </a:t>
            </a:r>
          </a:p>
          <a:p>
            <a:r>
              <a:rPr lang="fr-FR" dirty="0" smtClean="0"/>
              <a:t>LES (club France de la London </a:t>
            </a:r>
            <a:r>
              <a:rPr lang="fr-FR" dirty="0" err="1" smtClean="0"/>
              <a:t>School</a:t>
            </a:r>
            <a:r>
              <a:rPr lang="fr-FR" dirty="0" smtClean="0"/>
              <a:t> of </a:t>
            </a:r>
            <a:r>
              <a:rPr lang="fr-FR" dirty="0" err="1" smtClean="0"/>
              <a:t>Economics</a:t>
            </a:r>
            <a:r>
              <a:rPr lang="fr-FR" dirty="0" smtClean="0"/>
              <a:t>) </a:t>
            </a:r>
          </a:p>
          <a:p>
            <a:r>
              <a:rPr lang="fr-FR" dirty="0" smtClean="0"/>
              <a:t>Mines </a:t>
            </a:r>
            <a:r>
              <a:rPr lang="fr-FR" dirty="0" err="1" smtClean="0"/>
              <a:t>ParisTech</a:t>
            </a:r>
            <a:r>
              <a:rPr lang="fr-FR" dirty="0" smtClean="0"/>
              <a:t> </a:t>
            </a:r>
          </a:p>
          <a:p>
            <a:r>
              <a:rPr lang="fr-FR" dirty="0" err="1" smtClean="0"/>
              <a:t>SciencesPo</a:t>
            </a:r>
            <a:r>
              <a:rPr lang="fr-FR" dirty="0" smtClean="0"/>
              <a:t> </a:t>
            </a:r>
          </a:p>
          <a:p>
            <a:r>
              <a:rPr lang="fr-FR" dirty="0" err="1" smtClean="0"/>
              <a:t>Supélec</a:t>
            </a:r>
            <a:r>
              <a:rPr lang="fr-FR" dirty="0" smtClean="0"/>
              <a:t> </a:t>
            </a:r>
          </a:p>
          <a:p>
            <a:r>
              <a:rPr lang="fr-FR" dirty="0" smtClean="0"/>
              <a:t>Telecom </a:t>
            </a:r>
            <a:r>
              <a:rPr lang="fr-FR" dirty="0" err="1" smtClean="0"/>
              <a:t>ParisTech</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27</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smtClean="0"/>
              <a:t>Naissance de </a:t>
            </a:r>
            <a:r>
              <a:rPr lang="fr-FR" dirty="0" err="1" smtClean="0"/>
              <a:t>ParisTech</a:t>
            </a:r>
            <a:r>
              <a:rPr lang="fr-FR" dirty="0" smtClean="0"/>
              <a:t> Forum : réseau social et  professionnel dédié aux </a:t>
            </a:r>
            <a:r>
              <a:rPr lang="fr-FR" dirty="0" err="1" smtClean="0"/>
              <a:t>alumni</a:t>
            </a:r>
            <a:r>
              <a:rPr lang="fr-FR" dirty="0" smtClean="0"/>
              <a:t> de Paris Tech – 200 000 membres potentiels- </a:t>
            </a:r>
          </a:p>
          <a:p>
            <a:endParaRPr lang="fr-FR" dirty="0"/>
          </a:p>
          <a:p>
            <a:r>
              <a:rPr lang="fr-FR" dirty="0" smtClean="0"/>
              <a:t>Le réseau </a:t>
            </a:r>
            <a:r>
              <a:rPr lang="fr-FR" dirty="0" err="1" smtClean="0"/>
              <a:t>ParisTech</a:t>
            </a:r>
            <a:r>
              <a:rPr lang="fr-FR" dirty="0" smtClean="0"/>
              <a:t> Forum vise à  permettre : l’ élargissement </a:t>
            </a:r>
            <a:r>
              <a:rPr lang="fr-FR" dirty="0"/>
              <a:t>de réseau personnel, </a:t>
            </a:r>
            <a:r>
              <a:rPr lang="fr-FR" dirty="0" smtClean="0"/>
              <a:t>des contacts </a:t>
            </a:r>
            <a:r>
              <a:rPr lang="fr-FR" dirty="0"/>
              <a:t>privilégiés en vue d’une mobilité ou d’un recrutement, </a:t>
            </a:r>
            <a:r>
              <a:rPr lang="fr-FR" dirty="0" smtClean="0"/>
              <a:t>la recherche </a:t>
            </a:r>
            <a:r>
              <a:rPr lang="fr-FR" dirty="0"/>
              <a:t>d’experts ou de partenaires pour créer ou développer projets et activités, etc</a:t>
            </a:r>
            <a:r>
              <a:rPr lang="fr-FR" dirty="0" smtClean="0"/>
              <a:t>...</a:t>
            </a:r>
          </a:p>
          <a:p>
            <a:endParaRPr lang="fr-FR" dirty="0" smtClean="0"/>
          </a:p>
          <a:p>
            <a:r>
              <a:rPr lang="fr-FR" b="1" dirty="0" smtClean="0"/>
              <a:t/>
            </a:r>
            <a:br>
              <a:rPr lang="fr-FR" b="1" dirty="0" smtClean="0"/>
            </a:br>
            <a:r>
              <a:rPr lang="fr-FR" b="1" dirty="0" err="1" smtClean="0">
                <a:hlinkClick r:id="rId3" action="ppaction://hlinkfile" tooltip="AgroParisTech"/>
              </a:rPr>
              <a:t>AgroParisTech</a:t>
            </a:r>
            <a:r>
              <a:rPr lang="fr-FR" b="1" dirty="0" smtClean="0">
                <a:hlinkClick r:id="rId3" action="ppaction://hlinkfile" tooltip="AgroParisTech"/>
              </a:rPr>
              <a:t> </a:t>
            </a:r>
            <a:endParaRPr lang="fr-FR" b="1" dirty="0" smtClean="0"/>
          </a:p>
          <a:p>
            <a:endParaRPr lang="fr-FR" b="1" dirty="0" smtClean="0"/>
          </a:p>
          <a:p>
            <a:r>
              <a:rPr lang="fr-FR" b="1" dirty="0" smtClean="0">
                <a:hlinkClick r:id="rId4" action="ppaction://hlinkfile" tooltip="Arts et Métiers ParisTech"/>
              </a:rPr>
              <a:t>Arts et Métiers </a:t>
            </a:r>
            <a:r>
              <a:rPr lang="fr-FR" b="1" dirty="0" err="1" smtClean="0">
                <a:hlinkClick r:id="rId4" action="ppaction://hlinkfile" tooltip="Arts et Métiers ParisTech"/>
              </a:rPr>
              <a:t>ParisTech</a:t>
            </a:r>
            <a:r>
              <a:rPr lang="fr-FR" b="1" dirty="0" smtClean="0">
                <a:hlinkClick r:id="rId4" action="ppaction://hlinkfile" tooltip="Arts et Métiers ParisTech"/>
              </a:rPr>
              <a:t> </a:t>
            </a:r>
            <a:endParaRPr lang="fr-FR" b="1" dirty="0" smtClean="0"/>
          </a:p>
          <a:p>
            <a:endParaRPr lang="fr-FR" b="1" dirty="0" smtClean="0"/>
          </a:p>
          <a:p>
            <a:r>
              <a:rPr lang="fr-FR" b="1" dirty="0" smtClean="0">
                <a:hlinkClick r:id="rId5" action="ppaction://hlinkfile" tooltip="Chimie ParisTech"/>
              </a:rPr>
              <a:t>Chimie </a:t>
            </a:r>
            <a:r>
              <a:rPr lang="fr-FR" b="1" dirty="0" err="1" smtClean="0">
                <a:hlinkClick r:id="rId5" action="ppaction://hlinkfile" tooltip="Chimie ParisTech"/>
              </a:rPr>
              <a:t>ParisTech</a:t>
            </a:r>
            <a:r>
              <a:rPr lang="fr-FR" b="1" dirty="0" smtClean="0">
                <a:hlinkClick r:id="rId5" action="ppaction://hlinkfile" tooltip="Chimie ParisTech"/>
              </a:rPr>
              <a:t> </a:t>
            </a:r>
            <a:endParaRPr lang="fr-FR" b="1" dirty="0" smtClean="0"/>
          </a:p>
          <a:p>
            <a:endParaRPr lang="fr-FR" b="1" dirty="0" smtClean="0"/>
          </a:p>
          <a:p>
            <a:r>
              <a:rPr lang="fr-FR" b="1" dirty="0" smtClean="0">
                <a:hlinkClick r:id="rId6" action="ppaction://hlinkfile" tooltip="École des Ponts ParisTech"/>
              </a:rPr>
              <a:t>École des Ponts </a:t>
            </a:r>
            <a:r>
              <a:rPr lang="fr-FR" b="1" dirty="0" err="1" smtClean="0">
                <a:hlinkClick r:id="rId6" action="ppaction://hlinkfile" tooltip="École des Ponts ParisTech"/>
              </a:rPr>
              <a:t>ParisTech</a:t>
            </a:r>
            <a:r>
              <a:rPr lang="fr-FR" b="1" dirty="0" smtClean="0">
                <a:hlinkClick r:id="rId6" action="ppaction://hlinkfile" tooltip="École des Ponts ParisTech"/>
              </a:rPr>
              <a:t> </a:t>
            </a:r>
            <a:endParaRPr lang="fr-FR" b="1" dirty="0" smtClean="0"/>
          </a:p>
          <a:p>
            <a:r>
              <a:rPr lang="fr-FR" b="1" dirty="0" smtClean="0">
                <a:hlinkClick r:id="rId7" action="ppaction://hlinkfile" tooltip="École Polytechnique"/>
              </a:rPr>
              <a:t>École Polytechnique </a:t>
            </a:r>
            <a:endParaRPr lang="fr-FR" b="1" dirty="0" smtClean="0"/>
          </a:p>
          <a:p>
            <a:endParaRPr lang="fr-FR" b="1" dirty="0" smtClean="0"/>
          </a:p>
          <a:p>
            <a:r>
              <a:rPr lang="fr-FR" b="1" dirty="0" smtClean="0">
                <a:hlinkClick r:id="rId8" action="ppaction://hlinkfile" tooltip="ENSAE ParisTech"/>
              </a:rPr>
              <a:t>ENSAE </a:t>
            </a:r>
            <a:r>
              <a:rPr lang="fr-FR" b="1" dirty="0" err="1" smtClean="0">
                <a:hlinkClick r:id="rId8" action="ppaction://hlinkfile" tooltip="ENSAE ParisTech"/>
              </a:rPr>
              <a:t>ParisTech</a:t>
            </a:r>
            <a:r>
              <a:rPr lang="fr-FR" b="1" dirty="0" smtClean="0">
                <a:hlinkClick r:id="rId8" action="ppaction://hlinkfile" tooltip="ENSAE ParisTech"/>
              </a:rPr>
              <a:t> </a:t>
            </a:r>
            <a:endParaRPr lang="fr-FR" b="1" dirty="0" smtClean="0"/>
          </a:p>
          <a:p>
            <a:endParaRPr lang="fr-FR" b="1" dirty="0" smtClean="0"/>
          </a:p>
          <a:p>
            <a:r>
              <a:rPr lang="fr-FR" b="1" dirty="0" smtClean="0">
                <a:hlinkClick r:id="rId9" action="ppaction://hlinkfile" tooltip="ENSTA ParisTech"/>
              </a:rPr>
              <a:t>ENSTA </a:t>
            </a:r>
            <a:r>
              <a:rPr lang="fr-FR" b="1" dirty="0" err="1" smtClean="0">
                <a:hlinkClick r:id="rId9" action="ppaction://hlinkfile" tooltip="ENSTA ParisTech"/>
              </a:rPr>
              <a:t>ParisTech</a:t>
            </a:r>
            <a:r>
              <a:rPr lang="fr-FR" b="1" dirty="0" smtClean="0">
                <a:hlinkClick r:id="rId9" action="ppaction://hlinkfile" tooltip="ENSTA ParisTech"/>
              </a:rPr>
              <a:t> </a:t>
            </a:r>
            <a:endParaRPr lang="fr-FR" b="1" dirty="0" smtClean="0"/>
          </a:p>
          <a:p>
            <a:endParaRPr lang="fr-FR" b="1" dirty="0" smtClean="0"/>
          </a:p>
          <a:p>
            <a:r>
              <a:rPr lang="fr-FR" b="1" dirty="0" smtClean="0">
                <a:hlinkClick r:id="rId10" action="ppaction://hlinkfile" tooltip="ESPCI ParisTech"/>
              </a:rPr>
              <a:t>ESPCI </a:t>
            </a:r>
            <a:r>
              <a:rPr lang="fr-FR" b="1" dirty="0" err="1" smtClean="0">
                <a:hlinkClick r:id="rId10" action="ppaction://hlinkfile" tooltip="ESPCI ParisTech"/>
              </a:rPr>
              <a:t>ParisTech</a:t>
            </a:r>
            <a:r>
              <a:rPr lang="fr-FR" b="1" dirty="0" smtClean="0">
                <a:hlinkClick r:id="rId10" action="ppaction://hlinkfile" tooltip="ESPCI ParisTech"/>
              </a:rPr>
              <a:t> </a:t>
            </a:r>
            <a:endParaRPr lang="fr-FR" b="1" dirty="0" smtClean="0"/>
          </a:p>
          <a:p>
            <a:endParaRPr lang="fr-FR" b="1" dirty="0" smtClean="0"/>
          </a:p>
          <a:p>
            <a:r>
              <a:rPr lang="fr-FR" b="1" dirty="0" smtClean="0">
                <a:hlinkClick r:id="rId11" action="ppaction://hlinkfile" tooltip="HEC Paris"/>
              </a:rPr>
              <a:t>HEC Paris </a:t>
            </a:r>
            <a:endParaRPr lang="fr-FR" b="1" dirty="0" smtClean="0"/>
          </a:p>
          <a:p>
            <a:endParaRPr lang="fr-FR" b="1" dirty="0" smtClean="0"/>
          </a:p>
          <a:p>
            <a:r>
              <a:rPr lang="fr-FR" b="1" dirty="0" smtClean="0">
                <a:hlinkClick r:id="rId12" action="ppaction://hlinkfile" tooltip="Institut d'Optique Graduate School"/>
              </a:rPr>
              <a:t>Institut d'Optique </a:t>
            </a:r>
            <a:r>
              <a:rPr lang="fr-FR" b="1" dirty="0" err="1" smtClean="0">
                <a:hlinkClick r:id="rId12" action="ppaction://hlinkfile" tooltip="Institut d'Optique Graduate School"/>
              </a:rPr>
              <a:t>Graduate</a:t>
            </a:r>
            <a:r>
              <a:rPr lang="fr-FR" b="1" dirty="0" smtClean="0">
                <a:hlinkClick r:id="rId12" action="ppaction://hlinkfile" tooltip="Institut d'Optique Graduate School"/>
              </a:rPr>
              <a:t> </a:t>
            </a:r>
            <a:r>
              <a:rPr lang="fr-FR" b="1" dirty="0" err="1" smtClean="0">
                <a:hlinkClick r:id="rId12" action="ppaction://hlinkfile" tooltip="Institut d'Optique Graduate School"/>
              </a:rPr>
              <a:t>School</a:t>
            </a:r>
            <a:r>
              <a:rPr lang="fr-FR" b="1" dirty="0" smtClean="0">
                <a:hlinkClick r:id="rId12" action="ppaction://hlinkfile" tooltip="Institut d'Optique Graduate School"/>
              </a:rPr>
              <a:t> </a:t>
            </a:r>
            <a:endParaRPr lang="fr-FR" b="1" dirty="0" smtClean="0"/>
          </a:p>
          <a:p>
            <a:endParaRPr lang="fr-FR" b="1" dirty="0" smtClean="0"/>
          </a:p>
          <a:p>
            <a:r>
              <a:rPr lang="fr-FR" b="1" dirty="0" smtClean="0">
                <a:hlinkClick r:id="rId13" action="ppaction://hlinkfile" tooltip="MINES ParisTech"/>
              </a:rPr>
              <a:t>MINES </a:t>
            </a:r>
            <a:r>
              <a:rPr lang="fr-FR" b="1" dirty="0" err="1" smtClean="0">
                <a:hlinkClick r:id="rId13" action="ppaction://hlinkfile" tooltip="MINES ParisTech"/>
              </a:rPr>
              <a:t>ParisTech</a:t>
            </a:r>
            <a:r>
              <a:rPr lang="fr-FR" b="1" dirty="0" smtClean="0">
                <a:hlinkClick r:id="rId13" action="ppaction://hlinkfile" tooltip="MINES ParisTech"/>
              </a:rPr>
              <a:t> </a:t>
            </a:r>
            <a:endParaRPr lang="fr-FR" b="1" dirty="0" smtClean="0"/>
          </a:p>
          <a:p>
            <a:endParaRPr lang="fr-FR" b="1" dirty="0" smtClean="0"/>
          </a:p>
          <a:p>
            <a:r>
              <a:rPr lang="fr-FR" b="1" dirty="0" smtClean="0">
                <a:hlinkClick r:id="rId14" action="ppaction://hlinkfile" tooltip="Télécom ParisTech"/>
              </a:rPr>
              <a:t>Télécom </a:t>
            </a:r>
            <a:r>
              <a:rPr lang="fr-FR" b="1" dirty="0" err="1" smtClean="0">
                <a:hlinkClick r:id="rId14" action="ppaction://hlinkfile" tooltip="Télécom ParisTech"/>
              </a:rPr>
              <a:t>ParisTech</a:t>
            </a:r>
            <a:r>
              <a:rPr lang="fr-FR" b="1" dirty="0" smtClean="0">
                <a:hlinkClick r:id="rId14" action="ppaction://hlinkfile" tooltip="Télécom ParisTech"/>
              </a:rPr>
              <a:t> </a:t>
            </a:r>
            <a:endParaRPr lang="fr-FR" b="1" dirty="0" smtClean="0"/>
          </a:p>
          <a:p>
            <a:endParaRPr lang="fr-FR" b="1" dirty="0"/>
          </a:p>
          <a:p>
            <a:r>
              <a:rPr lang="fr-FR" dirty="0"/>
              <a:t/>
            </a:r>
            <a:br>
              <a:rPr lang="fr-FR" dirty="0"/>
            </a:br>
            <a:endParaRPr lang="fr-FR" dirty="0"/>
          </a:p>
          <a:p>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28</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smtClean="0"/>
              <a:t>Parmi les événements organisés : </a:t>
            </a:r>
          </a:p>
          <a:p>
            <a:endParaRPr lang="fr-FR" dirty="0"/>
          </a:p>
          <a:p>
            <a:r>
              <a:rPr lang="fr-FR" dirty="0" smtClean="0"/>
              <a:t>- Réussir sa vie professionnelle, sa vie privée et sa parentalité :</a:t>
            </a:r>
          </a:p>
          <a:p>
            <a:r>
              <a:rPr lang="fr-FR" dirty="0" smtClean="0"/>
              <a:t>Un défi pour chacun(e) d'entre nous</a:t>
            </a:r>
          </a:p>
          <a:p>
            <a:r>
              <a:rPr lang="fr-FR" dirty="0" smtClean="0"/>
              <a:t>cycle de quatre ateliers de travail animés par Armelle </a:t>
            </a:r>
            <a:r>
              <a:rPr lang="fr-FR" dirty="0" err="1" smtClean="0"/>
              <a:t>Cadiou</a:t>
            </a:r>
            <a:r>
              <a:rPr lang="fr-FR" dirty="0" smtClean="0"/>
              <a:t>, formatrice et coach sur les thématiques du management et du développement personnel</a:t>
            </a:r>
          </a:p>
          <a:p>
            <a:endParaRPr lang="fr-FR" dirty="0"/>
          </a:p>
          <a:p>
            <a:pPr>
              <a:buFontTx/>
              <a:buChar char="-"/>
            </a:pPr>
            <a:r>
              <a:rPr lang="fr-FR" dirty="0" smtClean="0"/>
              <a:t> Speed </a:t>
            </a:r>
            <a:r>
              <a:rPr lang="fr-FR" dirty="0" err="1" smtClean="0"/>
              <a:t>networking</a:t>
            </a:r>
            <a:r>
              <a:rPr lang="fr-FR" dirty="0" smtClean="0"/>
              <a:t> X Mines Ponts Ensae </a:t>
            </a:r>
            <a:r>
              <a:rPr lang="fr-FR" dirty="0" err="1" smtClean="0"/>
              <a:t>Ensta</a:t>
            </a:r>
            <a:r>
              <a:rPr lang="fr-FR" dirty="0" smtClean="0"/>
              <a:t> au féminin</a:t>
            </a:r>
          </a:p>
          <a:p>
            <a:pPr>
              <a:buFontTx/>
              <a:buChar char="-"/>
            </a:pPr>
            <a:endParaRPr lang="fr-FR" dirty="0"/>
          </a:p>
          <a:p>
            <a:pPr>
              <a:buFontTx/>
              <a:buChar char="-"/>
            </a:pPr>
            <a:r>
              <a:rPr lang="fr-FR" dirty="0" smtClean="0"/>
              <a:t> « Femmes ingénieurs administrateurs » avec Daniel </a:t>
            </a:r>
            <a:r>
              <a:rPr lang="fr-FR" dirty="0" err="1" smtClean="0"/>
              <a:t>Lebègue</a:t>
            </a:r>
            <a:r>
              <a:rPr lang="fr-FR" dirty="0" smtClean="0"/>
              <a:t>, Président de l'IFA</a:t>
            </a:r>
          </a:p>
          <a:p>
            <a:r>
              <a:rPr lang="fr-FR" dirty="0" smtClean="0"/>
              <a:t> et Caroline </a:t>
            </a:r>
            <a:r>
              <a:rPr lang="fr-FR" dirty="0" err="1" smtClean="0"/>
              <a:t>Catoire</a:t>
            </a:r>
            <a:r>
              <a:rPr lang="fr-FR" dirty="0" smtClean="0"/>
              <a:t> (X75),  Administrateur du Crédit agricole  et Directrice financière de SAUR</a:t>
            </a:r>
          </a:p>
          <a:p>
            <a:endParaRPr lang="fr-FR" dirty="0"/>
          </a:p>
          <a:p>
            <a:pPr>
              <a:buFontTx/>
              <a:buChar char="-"/>
            </a:pPr>
            <a:r>
              <a:rPr lang="fr-FR" dirty="0" smtClean="0"/>
              <a:t>Les Trente Glorieuses sont devant nous, avec Karine Berger, économiste, X ENSAE, et Valérie </a:t>
            </a:r>
            <a:r>
              <a:rPr lang="fr-FR" dirty="0" err="1" smtClean="0"/>
              <a:t>Rabault</a:t>
            </a:r>
            <a:r>
              <a:rPr lang="fr-FR" dirty="0" smtClean="0"/>
              <a:t>, financière, Ponts,</a:t>
            </a:r>
          </a:p>
          <a:p>
            <a:pPr>
              <a:buFontTx/>
              <a:buChar char="-"/>
            </a:pPr>
            <a:endParaRPr lang="fr-FR" dirty="0"/>
          </a:p>
          <a:p>
            <a:pPr>
              <a:buFontTx/>
              <a:buChar char="-"/>
            </a:pPr>
            <a:r>
              <a:rPr lang="fr-FR" dirty="0" smtClean="0"/>
              <a:t>- "Les femmes dans le métier de la finance«  avec Marie Doucet, Directrice des Affaires Comptables du Groupe Société Générale, Secrétaire générale de Féminin by Société Générale et Sophie </a:t>
            </a:r>
            <a:r>
              <a:rPr lang="fr-FR" dirty="0" err="1" smtClean="0"/>
              <a:t>Vernay</a:t>
            </a:r>
            <a:r>
              <a:rPr lang="fr-FR" dirty="0" smtClean="0"/>
              <a:t>, Déléguée générale de </a:t>
            </a:r>
            <a:r>
              <a:rPr lang="fr-FR" dirty="0" err="1" smtClean="0"/>
              <a:t>Financi'Elles</a:t>
            </a:r>
            <a:r>
              <a:rPr lang="fr-FR" dirty="0" smtClean="0"/>
              <a:t>, Déléguée en charge du Baromètre Sectoriel, du « </a:t>
            </a:r>
            <a:r>
              <a:rPr lang="fr-FR" dirty="0" err="1" smtClean="0"/>
              <a:t>Think</a:t>
            </a:r>
            <a:r>
              <a:rPr lang="fr-FR" dirty="0" smtClean="0"/>
              <a:t> Tank » et de l'Observatoire</a:t>
            </a:r>
          </a:p>
          <a:p>
            <a:pPr>
              <a:buFontTx/>
              <a:buChar char="-"/>
            </a:pPr>
            <a:endParaRPr lang="fr-FR" dirty="0"/>
          </a:p>
          <a:p>
            <a:pPr>
              <a:buFontTx/>
              <a:buChar char="-"/>
            </a:pPr>
            <a:r>
              <a:rPr lang="fr-FR" dirty="0" smtClean="0"/>
              <a:t>- Energies et développement durable : les pistes, rencontre avec Anne </a:t>
            </a:r>
            <a:r>
              <a:rPr lang="fr-FR" dirty="0" err="1" smtClean="0"/>
              <a:t>Lauvergeon</a:t>
            </a:r>
            <a:endParaRPr lang="fr-FR" dirty="0" smtClean="0"/>
          </a:p>
          <a:p>
            <a:pPr>
              <a:buFontTx/>
              <a:buChar char="-"/>
            </a:pPr>
            <a:endParaRPr lang="fr-FR" dirty="0"/>
          </a:p>
          <a:p>
            <a:pPr>
              <a:buFontTx/>
              <a:buChar char="-"/>
            </a:pPr>
            <a:r>
              <a:rPr lang="fr-FR" dirty="0" smtClean="0"/>
              <a:t>- "Chasseurs de tête, réseaux... Talents féminins, rendez-vous visibles !«  avec </a:t>
            </a:r>
            <a:r>
              <a:rPr lang="fr-FR" dirty="0" err="1" smtClean="0"/>
              <a:t>Solenn</a:t>
            </a:r>
            <a:r>
              <a:rPr lang="fr-FR" dirty="0" smtClean="0"/>
              <a:t> Thomas, consultante en recrutement chez Alexander Hughes</a:t>
            </a:r>
          </a:p>
          <a:p>
            <a:pPr>
              <a:buFontTx/>
              <a:buChar char="-"/>
            </a:pPr>
            <a:endParaRPr lang="fr-FR" dirty="0"/>
          </a:p>
          <a:p>
            <a:pPr>
              <a:buFontTx/>
              <a:buChar char="-"/>
            </a:pPr>
            <a:r>
              <a:rPr lang="fr-FR" dirty="0" smtClean="0"/>
              <a:t>"Et si on (ré)inventait l'entreprise ?... Vers une performance durable«  avec Paule Boffa-</a:t>
            </a:r>
            <a:r>
              <a:rPr lang="fr-FR" dirty="0" err="1" smtClean="0"/>
              <a:t>Comby</a:t>
            </a:r>
            <a:r>
              <a:rPr lang="fr-FR" dirty="0" smtClean="0"/>
              <a:t>, coach</a:t>
            </a:r>
          </a:p>
          <a:p>
            <a:pPr>
              <a:buFontTx/>
              <a:buChar char="-"/>
            </a:pPr>
            <a:endParaRPr lang="fr-FR" dirty="0"/>
          </a:p>
          <a:p>
            <a:pPr>
              <a:buFontTx/>
              <a:buChar char="-"/>
            </a:pPr>
            <a:r>
              <a:rPr lang="fr-FR" dirty="0" smtClean="0"/>
              <a:t>PETIT DEJEUNER avec David JONES, Directeur Général de Havas, Directeur Général d'Euro RSCG </a:t>
            </a:r>
            <a:r>
              <a:rPr lang="fr-FR" dirty="0" err="1" smtClean="0"/>
              <a:t>Worldwide</a:t>
            </a:r>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29</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L’Association des Anciens de l’ENSAE lance le </a:t>
            </a:r>
            <a:r>
              <a:rPr lang="fr-FR" b="1" dirty="0" smtClean="0"/>
              <a:t>Club des Administrateurs de l’INSEE</a:t>
            </a:r>
            <a:r>
              <a:rPr lang="fr-FR" dirty="0" smtClean="0"/>
              <a:t>. L’activité de ce club est coordonnée par Pierre Joly (1978), administrateur et </a:t>
            </a:r>
            <a:r>
              <a:rPr lang="fr-FR" dirty="0" err="1" smtClean="0"/>
              <a:t>Vice-Président</a:t>
            </a:r>
            <a:r>
              <a:rPr lang="fr-FR" dirty="0" smtClean="0"/>
              <a:t> des Anciens de l’ENSAE.</a:t>
            </a:r>
          </a:p>
          <a:p>
            <a:r>
              <a:rPr lang="fr-FR" dirty="0" smtClean="0"/>
              <a:t/>
            </a:r>
            <a:br>
              <a:rPr lang="fr-FR" dirty="0" smtClean="0"/>
            </a:br>
            <a:endParaRPr lang="fr-FR" dirty="0" smtClean="0"/>
          </a:p>
          <a:p>
            <a:r>
              <a:rPr lang="fr-FR" dirty="0" smtClean="0"/>
              <a:t>Ce club a pour objectifs </a:t>
            </a:r>
            <a:r>
              <a:rPr lang="fr-FR" b="1" dirty="0" smtClean="0"/>
              <a:t>d'animer le réseau des administrateurs de l'INSEE</a:t>
            </a:r>
            <a:r>
              <a:rPr lang="fr-FR" dirty="0" smtClean="0"/>
              <a:t>, qu'ils exercent dans la statistique publique, l'administration, la recherche, les institutions internationales ou le secteur privé, en :</a:t>
            </a:r>
          </a:p>
          <a:p>
            <a:r>
              <a:rPr lang="fr-FR" dirty="0" smtClean="0"/>
              <a:t>         - </a:t>
            </a:r>
            <a:r>
              <a:rPr lang="fr-FR" b="1" dirty="0" smtClean="0"/>
              <a:t> favorisant les échanges </a:t>
            </a:r>
            <a:r>
              <a:rPr lang="fr-FR" dirty="0" smtClean="0"/>
              <a:t>pour mieux connaître les différents métiers des administrateurs et leurs spécificités,</a:t>
            </a:r>
          </a:p>
          <a:p>
            <a:r>
              <a:rPr lang="fr-FR" dirty="0" smtClean="0"/>
              <a:t>         -  </a:t>
            </a:r>
            <a:r>
              <a:rPr lang="fr-FR" b="1" dirty="0" smtClean="0"/>
              <a:t>en s’interrogeant sur l’évolution du Corps </a:t>
            </a:r>
            <a:r>
              <a:rPr lang="fr-FR" dirty="0" smtClean="0"/>
              <a:t>des administrateurs de l’INSEE,</a:t>
            </a:r>
          </a:p>
          <a:p>
            <a:r>
              <a:rPr lang="fr-FR" dirty="0" smtClean="0"/>
              <a:t>         -  </a:t>
            </a:r>
            <a:r>
              <a:rPr lang="fr-FR" b="1" dirty="0" smtClean="0"/>
              <a:t>en confrontant les expériences </a:t>
            </a:r>
            <a:r>
              <a:rPr lang="fr-FR" dirty="0" smtClean="0"/>
              <a:t>de chacun,</a:t>
            </a:r>
          </a:p>
          <a:p>
            <a:r>
              <a:rPr lang="fr-FR" dirty="0" smtClean="0"/>
              <a:t>         -  </a:t>
            </a:r>
            <a:r>
              <a:rPr lang="fr-FR" b="1" dirty="0" smtClean="0"/>
              <a:t>en développant les interactions avec le reste de la communauté des anciens de l'ENSAE.</a:t>
            </a:r>
          </a:p>
          <a:p>
            <a:r>
              <a:rPr lang="fr-FR" dirty="0" smtClean="0"/>
              <a:t/>
            </a:r>
            <a:br>
              <a:rPr lang="fr-FR" dirty="0" smtClean="0"/>
            </a:br>
            <a:endParaRPr lang="fr-FR" dirty="0" smtClean="0"/>
          </a:p>
          <a:p>
            <a:r>
              <a:rPr lang="fr-FR" dirty="0" smtClean="0"/>
              <a:t>L’activité de ce club s’exercera principalement par le biais de </a:t>
            </a:r>
            <a:r>
              <a:rPr lang="fr-FR" b="1" dirty="0" smtClean="0"/>
              <a:t>conférences</a:t>
            </a:r>
            <a:r>
              <a:rPr lang="fr-FR" dirty="0" smtClean="0"/>
              <a:t>, de </a:t>
            </a:r>
            <a:r>
              <a:rPr lang="fr-FR" b="1" dirty="0" smtClean="0"/>
              <a:t>groupes de réflexion</a:t>
            </a:r>
            <a:r>
              <a:rPr lang="fr-FR" dirty="0" smtClean="0"/>
              <a:t> et tout autres formes de rencontres directes entre ses membres. Comme toutes les activités de l'association, ce club développera des </a:t>
            </a:r>
            <a:r>
              <a:rPr lang="fr-FR" b="1" dirty="0" smtClean="0"/>
              <a:t>actions de </a:t>
            </a:r>
            <a:r>
              <a:rPr lang="fr-FR" b="1" dirty="0" err="1" smtClean="0"/>
              <a:t>networking</a:t>
            </a:r>
            <a:r>
              <a:rPr lang="fr-FR" dirty="0" smtClean="0"/>
              <a:t> pour créer du lien et animer </a:t>
            </a:r>
            <a:r>
              <a:rPr lang="fr-FR" b="1" dirty="0" smtClean="0"/>
              <a:t>la communauté des administrateurs de l'Insee</a:t>
            </a: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30</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31</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le lien association/étudiants : rapprochement très significatifs entre les étudiants et ENSAE </a:t>
            </a:r>
            <a:r>
              <a:rPr lang="fr-FR" dirty="0" err="1" smtClean="0"/>
              <a:t>Alumni</a:t>
            </a:r>
            <a:r>
              <a:rPr lang="fr-FR" dirty="0" smtClean="0"/>
              <a:t> en 2011 : les étudiants nous aident dans l’organisation d’événements, ils relaient nos messages et communications. Il utilisent le site ensae.org pour organiser leurs événements (gestion des paiements en ligne notamment + communications)</a:t>
            </a:r>
          </a:p>
          <a:p>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33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Cette année, hausse des cotisations (+6%) et des dons  (+25%.. Mais ca concerne une faible somme au final – 3 300 euros-, pas la peine d’insister dessus ;-))</a:t>
            </a:r>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Objet de la convention : Partenariat destiné à favoriser les liens entre les </a:t>
            </a:r>
            <a:r>
              <a:rPr lang="fr-FR" dirty="0" err="1" smtClean="0"/>
              <a:t>alumni</a:t>
            </a:r>
            <a:r>
              <a:rPr lang="fr-FR" dirty="0" smtClean="0"/>
              <a:t> de l’ENSAE, les élèves de l’ENSAE, le CEPE, l’école et les entreprises</a:t>
            </a:r>
          </a:p>
          <a:p>
            <a:endParaRPr lang="fr-FR" dirty="0" smtClean="0"/>
          </a:p>
          <a:p>
            <a:r>
              <a:rPr lang="fr-FR" dirty="0" smtClean="0"/>
              <a:t>Les partenaires entendent promouvoir entre eux une synergie par le biais d’actions communes  en termes de communication, de promotions d’offres de stages, de recrutement de jeunes diplômés, ainsi que sur le plan pédagogique</a:t>
            </a:r>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Objet de la convention : Partenariat destiné à favoriser les liens entre les </a:t>
            </a:r>
            <a:r>
              <a:rPr lang="fr-FR" dirty="0" err="1" smtClean="0"/>
              <a:t>alumni</a:t>
            </a:r>
            <a:r>
              <a:rPr lang="fr-FR" dirty="0" smtClean="0"/>
              <a:t> de l’ENSAE, les élèves de l’ENSAE, le CEPE, l’école et les entreprises</a:t>
            </a:r>
          </a:p>
          <a:p>
            <a:endParaRPr lang="fr-FR" dirty="0" smtClean="0"/>
          </a:p>
          <a:p>
            <a:r>
              <a:rPr lang="fr-FR" dirty="0" smtClean="0"/>
              <a:t>Les partenaires entendent promouvoir entre eux une synergie par le biais d’actions communes  en termes de communication, de promotions d’offres de stages, de recrutement de jeunes diplômés, ainsi que sur le plan pédagogique</a:t>
            </a:r>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3</a:t>
            </a:r>
            <a:r>
              <a:rPr lang="fr-FR" baseline="30000" dirty="0" smtClean="0"/>
              <a:t>ème</a:t>
            </a:r>
            <a:r>
              <a:rPr lang="fr-FR" dirty="0" smtClean="0"/>
              <a:t> édition des Happy </a:t>
            </a:r>
            <a:r>
              <a:rPr lang="fr-FR" dirty="0" err="1" smtClean="0"/>
              <a:t>Hours</a:t>
            </a:r>
            <a:r>
              <a:rPr lang="fr-FR" dirty="0" smtClean="0"/>
              <a:t> Métiers.</a:t>
            </a:r>
          </a:p>
          <a:p>
            <a:r>
              <a:rPr lang="fr-FR" dirty="0" smtClean="0"/>
              <a:t>Développement futur envisagé : réorganiser la soirée par métier et non plus par filière et/ou organiser des soirées thématiques sur un secteur un ensemble de métiers</a:t>
            </a:r>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10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3</a:t>
            </a:r>
            <a:r>
              <a:rPr lang="fr-FR" baseline="30000" dirty="0" smtClean="0"/>
              <a:t>ème</a:t>
            </a:r>
            <a:r>
              <a:rPr lang="fr-FR" dirty="0" smtClean="0"/>
              <a:t> édition des Happy </a:t>
            </a:r>
            <a:r>
              <a:rPr lang="fr-FR" dirty="0" err="1" smtClean="0"/>
              <a:t>Hours</a:t>
            </a:r>
            <a:r>
              <a:rPr lang="fr-FR" dirty="0" smtClean="0"/>
              <a:t> Métiers.</a:t>
            </a:r>
          </a:p>
          <a:p>
            <a:r>
              <a:rPr lang="fr-FR" dirty="0" smtClean="0"/>
              <a:t>Développement futur envisagé : réorganiser la soirée par métier et non plus par filière et/ou organiser des soirées thématiques sur un secteur un ensemble de métiers</a:t>
            </a:r>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11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3</a:t>
            </a:r>
            <a:r>
              <a:rPr lang="fr-FR" baseline="30000" dirty="0" smtClean="0"/>
              <a:t>ème</a:t>
            </a:r>
            <a:r>
              <a:rPr lang="fr-FR" dirty="0" smtClean="0"/>
              <a:t> édition des Happy </a:t>
            </a:r>
            <a:r>
              <a:rPr lang="fr-FR" dirty="0" err="1" smtClean="0"/>
              <a:t>Hours</a:t>
            </a:r>
            <a:r>
              <a:rPr lang="fr-FR" dirty="0" smtClean="0"/>
              <a:t> Métiers.</a:t>
            </a:r>
          </a:p>
          <a:p>
            <a:r>
              <a:rPr lang="fr-FR" dirty="0" smtClean="0"/>
              <a:t>Développement futur envisagé : réorganiser la soirée par métier et non plus par filière et/ou organiser des soirées thématiques sur un secteur un ensemble de métiers</a:t>
            </a:r>
            <a:endParaRPr lang="fr-FR" dirty="0"/>
          </a:p>
        </p:txBody>
      </p:sp>
      <p:sp>
        <p:nvSpPr>
          <p:cNvPr id="4" name="Espace réservé du numéro de diapositive 3"/>
          <p:cNvSpPr>
            <a:spLocks noGrp="1"/>
          </p:cNvSpPr>
          <p:nvPr>
            <p:ph type="sldNum" sz="quarter" idx="10"/>
          </p:nvPr>
        </p:nvSpPr>
        <p:spPr/>
        <p:txBody>
          <a:bodyPr/>
          <a:lstStyle/>
          <a:p>
            <a:fld id="{9FDCC007-B0B7-4474-8971-50992CC1F660}"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5DED9BBA-00BD-48BF-B82A-6B9767788878}" type="datetimeFigureOut">
              <a:rPr lang="fr-FR"/>
              <a:pPr>
                <a:defRPr/>
              </a:pPr>
              <a:t>13/06/2013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4DA839E-14CB-4C7E-9BCA-ACB14D7CAE9F}"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9738137D-8CB2-4E1D-B2C5-9C3D6A473DC4}" type="datetimeFigureOut">
              <a:rPr lang="fr-FR"/>
              <a:pPr>
                <a:defRPr/>
              </a:pPr>
              <a:t>13/06/2013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4960ECB-C463-4295-AB50-B2D2A4D42E50}"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2C5A5E22-4C70-4F52-9A97-18DA6B278078}" type="datetimeFigureOut">
              <a:rPr lang="fr-FR"/>
              <a:pPr>
                <a:defRPr/>
              </a:pPr>
              <a:t>13/06/2013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426B2DF-74DE-4A66-848F-A3B16EF5515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5BFCD2BD-DEA8-491E-BA1E-49035538B652}" type="datetimeFigureOut">
              <a:rPr lang="fr-FR"/>
              <a:pPr>
                <a:defRPr/>
              </a:pPr>
              <a:t>13/06/2013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48969BE-DACE-472E-B008-69850FC309FF}"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CCEEBE-642A-4227-9E77-21D9174E29C6}" type="datetimeFigureOut">
              <a:rPr lang="fr-FR"/>
              <a:pPr>
                <a:defRPr/>
              </a:pPr>
              <a:t>13/06/2013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894A77A-0C33-4A50-8EC6-E882BA10461F}"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4ED5F70E-F061-4D1E-BF54-D48007960AE6}" type="datetimeFigureOut">
              <a:rPr lang="fr-FR"/>
              <a:pPr>
                <a:defRPr/>
              </a:pPr>
              <a:t>13/06/2013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BE5BD6D8-4E8E-42EB-8A14-0A9FDC0A4AFB}"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579A82F8-DBE5-46A3-8E48-5DCC74DDA92D}" type="datetimeFigureOut">
              <a:rPr lang="fr-FR"/>
              <a:pPr>
                <a:defRPr/>
              </a:pPr>
              <a:t>13/06/2013</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33441823-C28E-48A8-90EA-FE1DD10BBD1A}"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030D12F1-EA58-4D9D-831B-01BC42623E84}" type="datetimeFigureOut">
              <a:rPr lang="fr-FR"/>
              <a:pPr>
                <a:defRPr/>
              </a:pPr>
              <a:t>13/06/2013</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43E08E02-B57B-4C8C-8103-609F80A2A0D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userDrawn="1"/>
        </p:nvSpPr>
        <p:spPr>
          <a:xfrm>
            <a:off x="0" y="981075"/>
            <a:ext cx="9144000" cy="58769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 name="Isosceles Triangle 8"/>
          <p:cNvSpPr/>
          <p:nvPr userDrawn="1"/>
        </p:nvSpPr>
        <p:spPr>
          <a:xfrm rot="5400000">
            <a:off x="-142875" y="1195388"/>
            <a:ext cx="571500" cy="2857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0" dirty="0">
              <a:solidFill>
                <a:schemeClr val="accent1"/>
              </a:solidFill>
            </a:endParaRPr>
          </a:p>
        </p:txBody>
      </p:sp>
      <p:sp>
        <p:nvSpPr>
          <p:cNvPr id="4" name="Isosceles Triangle 9"/>
          <p:cNvSpPr/>
          <p:nvPr userDrawn="1"/>
        </p:nvSpPr>
        <p:spPr>
          <a:xfrm rot="16200000" flipH="1">
            <a:off x="8715375" y="6286500"/>
            <a:ext cx="571500" cy="2857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0"/>
          </a:p>
        </p:txBody>
      </p:sp>
      <p:sp>
        <p:nvSpPr>
          <p:cNvPr id="5" name="Rectangle 7"/>
          <p:cNvSpPr/>
          <p:nvPr userDrawn="1"/>
        </p:nvSpPr>
        <p:spPr>
          <a:xfrm>
            <a:off x="0" y="0"/>
            <a:ext cx="9144000" cy="980728"/>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dirty="0">
              <a:solidFill>
                <a:schemeClr val="tx2"/>
              </a:solidFill>
            </a:endParaRPr>
          </a:p>
        </p:txBody>
      </p:sp>
      <p:sp>
        <p:nvSpPr>
          <p:cNvPr id="7" name="Date Placeholder 3"/>
          <p:cNvSpPr>
            <a:spLocks noGrp="1"/>
          </p:cNvSpPr>
          <p:nvPr>
            <p:ph type="dt" sz="half" idx="10"/>
          </p:nvPr>
        </p:nvSpPr>
        <p:spPr/>
        <p:txBody>
          <a:bodyPr/>
          <a:lstStyle>
            <a:lvl1pPr>
              <a:defRPr/>
            </a:lvl1pPr>
          </a:lstStyle>
          <a:p>
            <a:pPr>
              <a:defRPr/>
            </a:pPr>
            <a:fld id="{E8040344-AB80-4F33-A6DC-525964543B81}" type="datetimeFigureOut">
              <a:rPr lang="fr-FR"/>
              <a:pPr>
                <a:defRPr/>
              </a:pPr>
              <a:t>13/06/2013</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6A0307B3-19C6-4537-BE9A-62F1CD2E4174}" type="slidenum">
              <a:rPr lang="fr-FR"/>
              <a:pPr>
                <a:defRPr/>
              </a:pPr>
              <a:t>‹N°›</a:t>
            </a:fld>
            <a:endParaRPr lang="fr-FR"/>
          </a:p>
        </p:txBody>
      </p:sp>
      <p:pic>
        <p:nvPicPr>
          <p:cNvPr id="10" name="Picture 2"/>
          <p:cNvPicPr>
            <a:picLocks noChangeAspect="1" noChangeArrowheads="1"/>
          </p:cNvPicPr>
          <p:nvPr userDrawn="1"/>
        </p:nvPicPr>
        <p:blipFill>
          <a:blip r:embed="rId2" cstate="print"/>
          <a:srcRect/>
          <a:stretch>
            <a:fillRect/>
          </a:stretch>
        </p:blipFill>
        <p:spPr bwMode="auto">
          <a:xfrm>
            <a:off x="6876256" y="-603448"/>
            <a:ext cx="2267744" cy="2267744"/>
          </a:xfrm>
          <a:prstGeom prst="rect">
            <a:avLst/>
          </a:prstGeom>
          <a:noFill/>
          <a:ln w="9525">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CEB974-060D-4A2E-9B47-0E55E26FE979}" type="datetimeFigureOut">
              <a:rPr lang="fr-FR"/>
              <a:pPr>
                <a:defRPr/>
              </a:pPr>
              <a:t>13/06/2013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4101D4F-28A3-4B4E-83E7-AF185003466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35DF8E-30D6-48D9-AE28-B5D34D36FA1E}" type="datetimeFigureOut">
              <a:rPr lang="fr-FR"/>
              <a:pPr>
                <a:defRPr/>
              </a:pPr>
              <a:t>13/06/2013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5641BF0-A8BD-466F-9200-5DE44ADBBE84}"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F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cs typeface="+mn-cs"/>
              </a:defRPr>
            </a:lvl1pPr>
          </a:lstStyle>
          <a:p>
            <a:pPr>
              <a:defRPr/>
            </a:pPr>
            <a:fld id="{CE1C2A34-DFA1-4DB6-843A-A787059FA9E9}" type="datetimeFigureOut">
              <a:rPr lang="fr-FR"/>
              <a:pPr>
                <a:defRPr/>
              </a:pPr>
              <a:t>13/06/2013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C79379C6-EE54-492A-B6B3-0CF3C0B6007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60"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6.jpeg"/><Relationship Id="rId4" Type="http://schemas.openxmlformats.org/officeDocument/2006/relationships/diagramLayout" Target="../diagrams/layout5.xm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31.jpeg"/><Relationship Id="rId4" Type="http://schemas.openxmlformats.org/officeDocument/2006/relationships/diagramLayout" Target="../diagrams/layout9.xml"/><Relationship Id="rId9"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2.jpeg"/><Relationship Id="rId7" Type="http://schemas.openxmlformats.org/officeDocument/2006/relationships/diagramColors" Target="../diagrams/colors10.xml"/><Relationship Id="rId12"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10.xml"/><Relationship Id="rId11" Type="http://schemas.openxmlformats.org/officeDocument/2006/relationships/image" Target="../media/image35.jpeg"/><Relationship Id="rId5" Type="http://schemas.openxmlformats.org/officeDocument/2006/relationships/diagramLayout" Target="../diagrams/layout10.xml"/><Relationship Id="rId10" Type="http://schemas.openxmlformats.org/officeDocument/2006/relationships/image" Target="../media/image34.jpeg"/><Relationship Id="rId4" Type="http://schemas.openxmlformats.org/officeDocument/2006/relationships/diagramData" Target="../diagrams/data10.xml"/><Relationship Id="rId9" Type="http://schemas.openxmlformats.org/officeDocument/2006/relationships/image" Target="../media/image33.jpeg"/></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4.png"/><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hyperlink" Target="http://www.xambox.fr/" TargetMode="External"/><Relationship Id="rId2" Type="http://schemas.openxmlformats.org/officeDocument/2006/relationships/notesSlide" Target="../notesSlides/notesSlide26.xml"/><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image" Target="../media/image53.jpeg"/><Relationship Id="rId5" Type="http://schemas.openxmlformats.org/officeDocument/2006/relationships/diagramQuickStyle" Target="../diagrams/quickStyle14.xml"/><Relationship Id="rId15" Type="http://schemas.openxmlformats.org/officeDocument/2006/relationships/image" Target="../media/image55.png"/><Relationship Id="rId10" Type="http://schemas.openxmlformats.org/officeDocument/2006/relationships/hyperlink" Target="http://www.devialet.com/index.php" TargetMode="External"/><Relationship Id="rId4" Type="http://schemas.openxmlformats.org/officeDocument/2006/relationships/diagramLayout" Target="../diagrams/layout14.xml"/><Relationship Id="rId9" Type="http://schemas.openxmlformats.org/officeDocument/2006/relationships/image" Target="../media/image52.png"/><Relationship Id="rId14" Type="http://schemas.openxmlformats.org/officeDocument/2006/relationships/hyperlink" Target="http://www.villefluide.f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4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4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4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4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36.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endParaRPr lang="fr-FR" b="0" dirty="0">
              <a:solidFill>
                <a:schemeClr val="accent1"/>
              </a:solidFill>
            </a:endParaRPr>
          </a:p>
        </p:txBody>
      </p:sp>
      <p:sp>
        <p:nvSpPr>
          <p:cNvPr id="9" name="Isosceles Triangle 8"/>
          <p:cNvSpPr>
            <a:spLocks noChangeArrowheads="1"/>
          </p:cNvSpPr>
          <p:nvPr/>
        </p:nvSpPr>
        <p:spPr bwMode="auto">
          <a:xfrm rot="5400000">
            <a:off x="-311944" y="275431"/>
            <a:ext cx="836613" cy="285751"/>
          </a:xfrm>
          <a:prstGeom prst="triangle">
            <a:avLst>
              <a:gd name="adj" fmla="val 50000"/>
            </a:avLst>
          </a:prstGeom>
          <a:solidFill>
            <a:schemeClr val="bg1"/>
          </a:solidFill>
          <a:ln w="25400" algn="ctr">
            <a:noFill/>
            <a:miter lim="800000"/>
            <a:headEnd/>
            <a:tailEnd/>
          </a:ln>
        </p:spPr>
        <p:txBody>
          <a:bodyPr rot="10800000" vert="eaVert" anchor="ctr"/>
          <a:lstStyle/>
          <a:p>
            <a:pPr algn="ctr" fontAlgn="auto">
              <a:spcBef>
                <a:spcPts val="0"/>
              </a:spcBef>
              <a:spcAft>
                <a:spcPts val="0"/>
              </a:spcAft>
              <a:defRPr/>
            </a:pPr>
            <a:endParaRPr lang="fr-FR" b="0">
              <a:solidFill>
                <a:schemeClr val="lt1"/>
              </a:solidFill>
              <a:latin typeface="+mn-lt"/>
              <a:cs typeface="+mn-cs"/>
            </a:endParaRPr>
          </a:p>
        </p:txBody>
      </p:sp>
      <p:sp>
        <p:nvSpPr>
          <p:cNvPr id="10" name="Isosceles Triangle 9"/>
          <p:cNvSpPr/>
          <p:nvPr/>
        </p:nvSpPr>
        <p:spPr>
          <a:xfrm rot="16200000" flipH="1">
            <a:off x="8715375" y="6286500"/>
            <a:ext cx="571500" cy="2857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0"/>
          </a:p>
        </p:txBody>
      </p:sp>
      <p:sp>
        <p:nvSpPr>
          <p:cNvPr id="13317" name="Text Box 8"/>
          <p:cNvSpPr txBox="1">
            <a:spLocks noChangeArrowheads="1"/>
          </p:cNvSpPr>
          <p:nvPr/>
        </p:nvSpPr>
        <p:spPr bwMode="auto">
          <a:xfrm>
            <a:off x="899592" y="4293096"/>
            <a:ext cx="7058025" cy="3416320"/>
          </a:xfrm>
          <a:prstGeom prst="rect">
            <a:avLst/>
          </a:prstGeom>
          <a:noFill/>
          <a:ln w="9525">
            <a:noFill/>
            <a:miter lim="800000"/>
            <a:headEnd/>
            <a:tailEnd/>
          </a:ln>
        </p:spPr>
        <p:txBody>
          <a:bodyPr wrap="square">
            <a:spAutoFit/>
          </a:bodyPr>
          <a:lstStyle/>
          <a:p>
            <a:pPr algn="ctr">
              <a:spcBef>
                <a:spcPct val="50000"/>
              </a:spcBef>
              <a:defRPr/>
            </a:pPr>
            <a:r>
              <a:rPr lang="fr-FR" sz="5400" b="0" dirty="0">
                <a:solidFill>
                  <a:schemeClr val="bg1"/>
                </a:solidFill>
                <a:latin typeface="+mn-lt"/>
                <a:cs typeface="+mn-cs"/>
              </a:rPr>
              <a:t> </a:t>
            </a:r>
            <a:r>
              <a:rPr lang="fr-FR" sz="5400" b="0" i="1" dirty="0">
                <a:solidFill>
                  <a:schemeClr val="bg1"/>
                </a:solidFill>
                <a:latin typeface="+mn-lt"/>
                <a:cs typeface="+mn-cs"/>
              </a:rPr>
              <a:t>Assemblée Générale</a:t>
            </a:r>
          </a:p>
          <a:p>
            <a:pPr algn="ctr">
              <a:spcBef>
                <a:spcPct val="50000"/>
              </a:spcBef>
              <a:defRPr/>
            </a:pPr>
            <a:r>
              <a:rPr lang="fr-FR" sz="5400" b="0" i="1" dirty="0" smtClean="0">
                <a:solidFill>
                  <a:schemeClr val="bg1"/>
                </a:solidFill>
                <a:latin typeface="+mn-lt"/>
                <a:cs typeface="+mn-cs"/>
              </a:rPr>
              <a:t>13 </a:t>
            </a:r>
            <a:r>
              <a:rPr lang="fr-FR" sz="5400" b="0" i="1" dirty="0">
                <a:solidFill>
                  <a:schemeClr val="bg1"/>
                </a:solidFill>
                <a:latin typeface="+mn-lt"/>
                <a:cs typeface="+mn-cs"/>
              </a:rPr>
              <a:t>juin </a:t>
            </a:r>
            <a:r>
              <a:rPr lang="fr-FR" sz="5400" b="0" i="1" dirty="0" smtClean="0">
                <a:solidFill>
                  <a:schemeClr val="bg1"/>
                </a:solidFill>
                <a:latin typeface="+mn-lt"/>
                <a:cs typeface="+mn-cs"/>
              </a:rPr>
              <a:t>2013</a:t>
            </a:r>
            <a:endParaRPr lang="fr-FR" sz="5400" b="0" i="1" dirty="0">
              <a:solidFill>
                <a:schemeClr val="bg1"/>
              </a:solidFill>
              <a:latin typeface="+mn-lt"/>
              <a:cs typeface="+mn-cs"/>
            </a:endParaRPr>
          </a:p>
          <a:p>
            <a:pPr algn="ctr">
              <a:spcBef>
                <a:spcPct val="50000"/>
              </a:spcBef>
              <a:defRPr/>
            </a:pPr>
            <a:endParaRPr lang="fr-FR" sz="5400" b="0" dirty="0">
              <a:solidFill>
                <a:schemeClr val="bg1"/>
              </a:solidFill>
              <a:latin typeface="+mn-lt"/>
              <a:cs typeface="+mn-cs"/>
            </a:endParaRPr>
          </a:p>
        </p:txBody>
      </p:sp>
      <p:pic>
        <p:nvPicPr>
          <p:cNvPr id="1027" name="Picture 3"/>
          <p:cNvPicPr>
            <a:picLocks noChangeAspect="1" noChangeArrowheads="1"/>
          </p:cNvPicPr>
          <p:nvPr/>
        </p:nvPicPr>
        <p:blipFill>
          <a:blip r:embed="rId3" cstate="print"/>
          <a:srcRect/>
          <a:stretch>
            <a:fillRect/>
          </a:stretch>
        </p:blipFill>
        <p:spPr bwMode="auto">
          <a:xfrm>
            <a:off x="2843808" y="476672"/>
            <a:ext cx="3744416" cy="37444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extLst>
              <p:ext uri="{D42A27DB-BD31-4B8C-83A1-F6EECF244321}">
                <p14:modId xmlns="" xmlns:p14="http://schemas.microsoft.com/office/powerpoint/2010/main" val="2269347128"/>
              </p:ext>
            </p:extLst>
          </p:nvPr>
        </p:nvGraphicFramePr>
        <p:xfrm>
          <a:off x="107504" y="1844824"/>
          <a:ext cx="8640960"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043608" y="260648"/>
            <a:ext cx="7848872" cy="523220"/>
          </a:xfrm>
          <a:prstGeom prst="rect">
            <a:avLst/>
          </a:prstGeom>
        </p:spPr>
        <p:txBody>
          <a:bodyPr wrap="square">
            <a:spAutoFit/>
          </a:bodyPr>
          <a:lstStyle/>
          <a:p>
            <a:pPr lvl="0"/>
            <a:r>
              <a:rPr lang="fr-FR" sz="2800" dirty="0" smtClean="0">
                <a:solidFill>
                  <a:schemeClr val="bg1"/>
                </a:solidFill>
                <a:latin typeface="+mn-lt"/>
              </a:rPr>
              <a:t>II - Les relations </a:t>
            </a:r>
            <a:r>
              <a:rPr lang="fr-FR" sz="2800" dirty="0" err="1" smtClean="0">
                <a:solidFill>
                  <a:schemeClr val="bg1"/>
                </a:solidFill>
                <a:latin typeface="+mn-lt"/>
              </a:rPr>
              <a:t>Alumni</a:t>
            </a:r>
            <a:r>
              <a:rPr lang="fr-FR" sz="2800" dirty="0" smtClean="0">
                <a:solidFill>
                  <a:schemeClr val="bg1"/>
                </a:solidFill>
                <a:latin typeface="+mn-lt"/>
              </a:rPr>
              <a:t> et étudiants</a:t>
            </a:r>
            <a:endParaRPr lang="fr-FR" sz="2800" dirty="0">
              <a:solidFill>
                <a:schemeClr val="bg1"/>
              </a:solidFill>
              <a:latin typeface="+mn-lt"/>
            </a:endParaRPr>
          </a:p>
        </p:txBody>
      </p:sp>
      <p:pic>
        <p:nvPicPr>
          <p:cNvPr id="1026" name="Picture 2" descr="\\eden\users\CLagarde\Bureau\A trier\Photos HHM 2013\IMG_0466.JPG"/>
          <p:cNvPicPr>
            <a:picLocks noChangeAspect="1" noChangeArrowheads="1"/>
          </p:cNvPicPr>
          <p:nvPr/>
        </p:nvPicPr>
        <p:blipFill>
          <a:blip r:embed="rId8" cstate="print"/>
          <a:srcRect/>
          <a:stretch>
            <a:fillRect/>
          </a:stretch>
        </p:blipFill>
        <p:spPr bwMode="auto">
          <a:xfrm>
            <a:off x="5868144" y="3573016"/>
            <a:ext cx="2952328" cy="221424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extLst>
              <p:ext uri="{D42A27DB-BD31-4B8C-83A1-F6EECF244321}">
                <p14:modId xmlns="" xmlns:p14="http://schemas.microsoft.com/office/powerpoint/2010/main" val="2269347128"/>
              </p:ext>
            </p:extLst>
          </p:nvPr>
        </p:nvGraphicFramePr>
        <p:xfrm>
          <a:off x="179512" y="2492896"/>
          <a:ext cx="8640960"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043608" y="260648"/>
            <a:ext cx="7848872" cy="523220"/>
          </a:xfrm>
          <a:prstGeom prst="rect">
            <a:avLst/>
          </a:prstGeom>
        </p:spPr>
        <p:txBody>
          <a:bodyPr wrap="square">
            <a:spAutoFit/>
          </a:bodyPr>
          <a:lstStyle/>
          <a:p>
            <a:pPr lvl="0"/>
            <a:r>
              <a:rPr lang="fr-FR" sz="2800" dirty="0" smtClean="0">
                <a:solidFill>
                  <a:schemeClr val="bg1"/>
                </a:solidFill>
                <a:latin typeface="+mn-lt"/>
              </a:rPr>
              <a:t>II - Les relations </a:t>
            </a:r>
            <a:r>
              <a:rPr lang="fr-FR" sz="2800" dirty="0" err="1" smtClean="0">
                <a:solidFill>
                  <a:schemeClr val="bg1"/>
                </a:solidFill>
                <a:latin typeface="+mn-lt"/>
              </a:rPr>
              <a:t>Alumni</a:t>
            </a:r>
            <a:r>
              <a:rPr lang="fr-FR" sz="2800" dirty="0" smtClean="0">
                <a:solidFill>
                  <a:schemeClr val="bg1"/>
                </a:solidFill>
                <a:latin typeface="+mn-lt"/>
              </a:rPr>
              <a:t> et étudiants</a:t>
            </a:r>
            <a:endParaRPr lang="fr-FR" sz="2800" dirty="0">
              <a:solidFill>
                <a:schemeClr val="bg1"/>
              </a:solidFill>
              <a:latin typeface="+mn-lt"/>
            </a:endParaRPr>
          </a:p>
        </p:txBody>
      </p:sp>
      <p:pic>
        <p:nvPicPr>
          <p:cNvPr id="2" name="Picture 2" descr="\\eden\users\CLagarde\Bureau\A trier\Photos SMP Data Scientist\IMG_0360.JPG"/>
          <p:cNvPicPr>
            <a:picLocks noChangeAspect="1" noChangeArrowheads="1"/>
          </p:cNvPicPr>
          <p:nvPr/>
        </p:nvPicPr>
        <p:blipFill>
          <a:blip r:embed="rId8" cstate="print"/>
          <a:srcRect/>
          <a:stretch>
            <a:fillRect/>
          </a:stretch>
        </p:blipFill>
        <p:spPr bwMode="auto">
          <a:xfrm>
            <a:off x="6371481" y="1589162"/>
            <a:ext cx="2664296" cy="19982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extLst>
              <p:ext uri="{D42A27DB-BD31-4B8C-83A1-F6EECF244321}">
                <p14:modId xmlns="" xmlns:p14="http://schemas.microsoft.com/office/powerpoint/2010/main" val="2269347128"/>
              </p:ext>
            </p:extLst>
          </p:nvPr>
        </p:nvGraphicFramePr>
        <p:xfrm>
          <a:off x="179512" y="1700808"/>
          <a:ext cx="8640960"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043608" y="260648"/>
            <a:ext cx="7848872" cy="523220"/>
          </a:xfrm>
          <a:prstGeom prst="rect">
            <a:avLst/>
          </a:prstGeom>
        </p:spPr>
        <p:txBody>
          <a:bodyPr wrap="square">
            <a:spAutoFit/>
          </a:bodyPr>
          <a:lstStyle/>
          <a:p>
            <a:pPr lvl="0"/>
            <a:r>
              <a:rPr lang="fr-FR" sz="2800" dirty="0" smtClean="0">
                <a:solidFill>
                  <a:schemeClr val="bg1"/>
                </a:solidFill>
                <a:latin typeface="+mn-lt"/>
              </a:rPr>
              <a:t>II - Les relations </a:t>
            </a:r>
            <a:r>
              <a:rPr lang="fr-FR" sz="2800" dirty="0" err="1" smtClean="0">
                <a:solidFill>
                  <a:schemeClr val="bg1"/>
                </a:solidFill>
                <a:latin typeface="+mn-lt"/>
              </a:rPr>
              <a:t>Alumni</a:t>
            </a:r>
            <a:r>
              <a:rPr lang="fr-FR" sz="2800" dirty="0" smtClean="0">
                <a:solidFill>
                  <a:schemeClr val="bg1"/>
                </a:solidFill>
                <a:latin typeface="+mn-lt"/>
              </a:rPr>
              <a:t> et étudiants</a:t>
            </a:r>
            <a:endParaRPr lang="fr-FR" sz="2800" dirty="0">
              <a:solidFill>
                <a:schemeClr val="bg1"/>
              </a:solidFill>
              <a:latin typeface="+mn-lt"/>
            </a:endParaRPr>
          </a:p>
        </p:txBody>
      </p:sp>
      <p:pic>
        <p:nvPicPr>
          <p:cNvPr id="3074" name="Picture 2" descr="http://www.hotel-barnetche.fr/images/hotel/petit-dej.jpg"/>
          <p:cNvPicPr>
            <a:picLocks noChangeAspect="1" noChangeArrowheads="1"/>
          </p:cNvPicPr>
          <p:nvPr/>
        </p:nvPicPr>
        <p:blipFill>
          <a:blip r:embed="rId8" cstate="print"/>
          <a:srcRect/>
          <a:stretch>
            <a:fillRect/>
          </a:stretch>
        </p:blipFill>
        <p:spPr bwMode="auto">
          <a:xfrm>
            <a:off x="467544" y="4005064"/>
            <a:ext cx="2952328" cy="1722192"/>
          </a:xfrm>
          <a:prstGeom prst="rect">
            <a:avLst/>
          </a:prstGeom>
          <a:ln>
            <a:noFill/>
          </a:ln>
          <a:effectLst>
            <a:outerShdw blurRad="292100" dist="139700" dir="2700000" algn="tl" rotWithShape="0">
              <a:srgbClr val="333333">
                <a:alpha val="65000"/>
              </a:srgbClr>
            </a:outerShdw>
          </a:effectLst>
        </p:spPr>
      </p:pic>
      <p:pic>
        <p:nvPicPr>
          <p:cNvPr id="6" name="Picture 2" descr="http://journaldesgrandesecoles.com/wp-content/uploads/Julien-Guitar-200x300.jpg"/>
          <p:cNvPicPr>
            <a:picLocks noChangeAspect="1" noChangeArrowheads="1"/>
          </p:cNvPicPr>
          <p:nvPr/>
        </p:nvPicPr>
        <p:blipFill>
          <a:blip r:embed="rId9" cstate="print"/>
          <a:srcRect/>
          <a:stretch>
            <a:fillRect/>
          </a:stretch>
        </p:blipFill>
        <p:spPr bwMode="auto">
          <a:xfrm>
            <a:off x="7308304" y="1340768"/>
            <a:ext cx="1296144" cy="1944216"/>
          </a:xfrm>
          <a:prstGeom prst="rect">
            <a:avLst/>
          </a:prstGeom>
          <a:ln>
            <a:noFill/>
          </a:ln>
          <a:effectLst>
            <a:outerShdw blurRad="292100" dist="139700" dir="2700000" algn="tl" rotWithShape="0">
              <a:srgbClr val="333333">
                <a:alpha val="65000"/>
              </a:srgbClr>
            </a:outerShdw>
          </a:effectLst>
        </p:spPr>
      </p:pic>
      <p:pic>
        <p:nvPicPr>
          <p:cNvPr id="59394" name="Picture 2" descr="http://www.bluestone.fr/sites/default/files/arnaud.jpg"/>
          <p:cNvPicPr>
            <a:picLocks noChangeAspect="1" noChangeArrowheads="1"/>
          </p:cNvPicPr>
          <p:nvPr/>
        </p:nvPicPr>
        <p:blipFill>
          <a:blip r:embed="rId10" cstate="print"/>
          <a:srcRect/>
          <a:stretch>
            <a:fillRect/>
          </a:stretch>
        </p:blipFill>
        <p:spPr bwMode="auto">
          <a:xfrm>
            <a:off x="7092280" y="4005064"/>
            <a:ext cx="1728192" cy="17281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BB.png"/>
          <p:cNvPicPr>
            <a:picLocks noChangeAspect="1"/>
          </p:cNvPicPr>
          <p:nvPr/>
        </p:nvPicPr>
        <p:blipFill>
          <a:blip r:embed="rId3" cstate="print"/>
          <a:stretch>
            <a:fillRect/>
          </a:stretch>
        </p:blipFill>
        <p:spPr>
          <a:xfrm>
            <a:off x="7452320" y="2924944"/>
            <a:ext cx="1122079" cy="1440000"/>
          </a:xfrm>
          <a:prstGeom prst="rect">
            <a:avLst/>
          </a:prstGeom>
          <a:ln>
            <a:noFill/>
          </a:ln>
          <a:effectLst>
            <a:outerShdw blurRad="292100" dist="139700" dir="2700000" algn="tl" rotWithShape="0">
              <a:srgbClr val="333333">
                <a:alpha val="65000"/>
              </a:srgbClr>
            </a:outerShdw>
          </a:effectLst>
        </p:spPr>
      </p:pic>
      <p:pic>
        <p:nvPicPr>
          <p:cNvPr id="8" name="Image 7" descr="joseph_leddet.png"/>
          <p:cNvPicPr>
            <a:picLocks noChangeAspect="1"/>
          </p:cNvPicPr>
          <p:nvPr/>
        </p:nvPicPr>
        <p:blipFill>
          <a:blip r:embed="rId4" cstate="print"/>
          <a:stretch>
            <a:fillRect/>
          </a:stretch>
        </p:blipFill>
        <p:spPr>
          <a:xfrm>
            <a:off x="611560" y="2924944"/>
            <a:ext cx="1091734" cy="1440160"/>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755576" y="5877272"/>
            <a:ext cx="7561262" cy="523220"/>
          </a:xfrm>
          <a:prstGeom prst="rect">
            <a:avLst/>
          </a:prstGeom>
          <a:noFill/>
        </p:spPr>
        <p:txBody>
          <a:bodyPr>
            <a:spAutoFit/>
          </a:bodyPr>
          <a:lstStyle/>
          <a:p>
            <a:pPr algn="ctr">
              <a:defRPr/>
            </a:pPr>
            <a:r>
              <a:rPr lang="fr-FR" sz="2800" dirty="0" smtClean="0">
                <a:solidFill>
                  <a:schemeClr val="tx2"/>
                </a:solidFill>
                <a:latin typeface="+mn-lt"/>
                <a:cs typeface="+mn-cs"/>
              </a:rPr>
              <a:t>10 rendez-vous par an</a:t>
            </a:r>
            <a:endParaRPr lang="fr-FR" sz="2800" dirty="0">
              <a:solidFill>
                <a:schemeClr val="tx2"/>
              </a:solidFill>
              <a:latin typeface="+mn-lt"/>
              <a:cs typeface="+mn-cs"/>
            </a:endParaRPr>
          </a:p>
        </p:txBody>
      </p:sp>
      <p:sp>
        <p:nvSpPr>
          <p:cNvPr id="10" name="Rectangle à coins arrondis 9"/>
          <p:cNvSpPr/>
          <p:nvPr/>
        </p:nvSpPr>
        <p:spPr>
          <a:xfrm>
            <a:off x="1043608" y="1268760"/>
            <a:ext cx="7200800" cy="57606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dirty="0" smtClean="0">
                <a:solidFill>
                  <a:schemeClr val="bg1"/>
                </a:solidFill>
              </a:rPr>
              <a:t>Les petits-déjeuners Economie-Finance</a:t>
            </a:r>
            <a:endParaRPr lang="fr-FR" sz="2800" dirty="0"/>
          </a:p>
        </p:txBody>
      </p:sp>
      <p:pic>
        <p:nvPicPr>
          <p:cNvPr id="32769" name="Picture 1" descr="\\eden\users\CLagarde\Telechargements\photo (7).JPG"/>
          <p:cNvPicPr>
            <a:picLocks noChangeAspect="1" noChangeArrowheads="1"/>
          </p:cNvPicPr>
          <p:nvPr/>
        </p:nvPicPr>
        <p:blipFill>
          <a:blip r:embed="rId5" cstate="print"/>
          <a:srcRect/>
          <a:stretch>
            <a:fillRect/>
          </a:stretch>
        </p:blipFill>
        <p:spPr bwMode="auto">
          <a:xfrm>
            <a:off x="2267744" y="2060848"/>
            <a:ext cx="4788024" cy="3576240"/>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1043608" y="260648"/>
            <a:ext cx="7848872" cy="523220"/>
          </a:xfrm>
          <a:prstGeom prst="rect">
            <a:avLst/>
          </a:prstGeom>
        </p:spPr>
        <p:txBody>
          <a:bodyPr wrap="square">
            <a:spAutoFit/>
          </a:bodyPr>
          <a:lstStyle/>
          <a:p>
            <a:pPr lvl="0"/>
            <a:r>
              <a:rPr lang="fr-FR" sz="2800" dirty="0" smtClean="0">
                <a:solidFill>
                  <a:schemeClr val="bg1"/>
                </a:solidFill>
                <a:latin typeface="+mn-lt"/>
              </a:rPr>
              <a:t>II - Les relations </a:t>
            </a:r>
            <a:r>
              <a:rPr lang="fr-FR" sz="2800" dirty="0" err="1" smtClean="0">
                <a:solidFill>
                  <a:schemeClr val="bg1"/>
                </a:solidFill>
                <a:latin typeface="+mn-lt"/>
              </a:rPr>
              <a:t>Alumni</a:t>
            </a:r>
            <a:r>
              <a:rPr lang="fr-FR" sz="2800" dirty="0" smtClean="0">
                <a:solidFill>
                  <a:schemeClr val="bg1"/>
                </a:solidFill>
                <a:latin typeface="+mn-lt"/>
              </a:rPr>
              <a:t> et étudiants</a:t>
            </a:r>
            <a:endParaRPr lang="fr-FR" sz="2800" dirty="0">
              <a:solidFill>
                <a:schemeClr val="bg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467544" y="1196752"/>
            <a:ext cx="7200800" cy="57606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dirty="0" smtClean="0">
                <a:solidFill>
                  <a:schemeClr val="bg1"/>
                </a:solidFill>
              </a:rPr>
              <a:t>La remise des diplômes</a:t>
            </a:r>
            <a:endParaRPr lang="fr-FR" sz="2000" dirty="0"/>
          </a:p>
        </p:txBody>
      </p:sp>
      <p:pic>
        <p:nvPicPr>
          <p:cNvPr id="34818" name="Picture 2"/>
          <p:cNvPicPr>
            <a:picLocks noChangeAspect="1" noChangeArrowheads="1"/>
          </p:cNvPicPr>
          <p:nvPr/>
        </p:nvPicPr>
        <p:blipFill>
          <a:blip r:embed="rId3" cstate="print"/>
          <a:srcRect/>
          <a:stretch>
            <a:fillRect/>
          </a:stretch>
        </p:blipFill>
        <p:spPr bwMode="auto">
          <a:xfrm>
            <a:off x="467544" y="1844824"/>
            <a:ext cx="7272808" cy="4835880"/>
          </a:xfrm>
          <a:prstGeom prst="rect">
            <a:avLst/>
          </a:prstGeom>
          <a:ln>
            <a:noFill/>
          </a:ln>
          <a:effectLst>
            <a:outerShdw blurRad="292100" dist="139700" dir="2700000" algn="tl" rotWithShape="0">
              <a:srgbClr val="333333">
                <a:alpha val="65000"/>
              </a:srgbClr>
            </a:outerShdw>
          </a:effectLst>
        </p:spPr>
      </p:pic>
      <p:pic>
        <p:nvPicPr>
          <p:cNvPr id="5" name="Picture 8" descr="Fichier:EDF.svg"/>
          <p:cNvPicPr>
            <a:picLocks noChangeAspect="1" noChangeArrowheads="1"/>
          </p:cNvPicPr>
          <p:nvPr/>
        </p:nvPicPr>
        <p:blipFill>
          <a:blip r:embed="rId4" cstate="print"/>
          <a:srcRect/>
          <a:stretch>
            <a:fillRect/>
          </a:stretch>
        </p:blipFill>
        <p:spPr bwMode="auto">
          <a:xfrm>
            <a:off x="7956376" y="1268760"/>
            <a:ext cx="1008112" cy="1368477"/>
          </a:xfrm>
          <a:prstGeom prst="rect">
            <a:avLst/>
          </a:prstGeom>
          <a:noFill/>
        </p:spPr>
      </p:pic>
      <p:sp>
        <p:nvSpPr>
          <p:cNvPr id="8" name="Rectangle 7"/>
          <p:cNvSpPr/>
          <p:nvPr/>
        </p:nvSpPr>
        <p:spPr>
          <a:xfrm>
            <a:off x="1043608" y="260648"/>
            <a:ext cx="7848872" cy="523220"/>
          </a:xfrm>
          <a:prstGeom prst="rect">
            <a:avLst/>
          </a:prstGeom>
        </p:spPr>
        <p:txBody>
          <a:bodyPr wrap="square">
            <a:spAutoFit/>
          </a:bodyPr>
          <a:lstStyle/>
          <a:p>
            <a:pPr lvl="0"/>
            <a:r>
              <a:rPr lang="fr-FR" sz="2800" dirty="0" smtClean="0">
                <a:solidFill>
                  <a:schemeClr val="bg1"/>
                </a:solidFill>
                <a:latin typeface="+mn-lt"/>
              </a:rPr>
              <a:t>II - Les relations </a:t>
            </a:r>
            <a:r>
              <a:rPr lang="fr-FR" sz="2800" dirty="0" err="1" smtClean="0">
                <a:solidFill>
                  <a:schemeClr val="bg1"/>
                </a:solidFill>
                <a:latin typeface="+mn-lt"/>
              </a:rPr>
              <a:t>Alumni</a:t>
            </a:r>
            <a:r>
              <a:rPr lang="fr-FR" sz="2800" dirty="0" smtClean="0">
                <a:solidFill>
                  <a:schemeClr val="bg1"/>
                </a:solidFill>
                <a:latin typeface="+mn-lt"/>
              </a:rPr>
              <a:t> et étudiants</a:t>
            </a:r>
            <a:endParaRPr lang="fr-FR" sz="2800" dirty="0">
              <a:solidFill>
                <a:schemeClr val="bg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683568" y="1052736"/>
          <a:ext cx="748883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eden\users\CLagarde\Bureau\slide-image-2.jpg"/>
          <p:cNvPicPr>
            <a:picLocks noChangeAspect="1" noChangeArrowheads="1"/>
          </p:cNvPicPr>
          <p:nvPr/>
        </p:nvPicPr>
        <p:blipFill>
          <a:blip r:embed="rId8" cstate="print"/>
          <a:srcRect/>
          <a:stretch>
            <a:fillRect/>
          </a:stretch>
        </p:blipFill>
        <p:spPr bwMode="auto">
          <a:xfrm>
            <a:off x="3923928" y="4581128"/>
            <a:ext cx="4536504" cy="189021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043608" y="260648"/>
            <a:ext cx="7848872" cy="523220"/>
          </a:xfrm>
          <a:prstGeom prst="rect">
            <a:avLst/>
          </a:prstGeom>
        </p:spPr>
        <p:txBody>
          <a:bodyPr wrap="square">
            <a:spAutoFit/>
          </a:bodyPr>
          <a:lstStyle/>
          <a:p>
            <a:pPr lvl="0"/>
            <a:r>
              <a:rPr lang="fr-FR" sz="2800" dirty="0" smtClean="0">
                <a:solidFill>
                  <a:schemeClr val="bg1"/>
                </a:solidFill>
                <a:latin typeface="+mn-lt"/>
              </a:rPr>
              <a:t>II - Les relations </a:t>
            </a:r>
            <a:r>
              <a:rPr lang="fr-FR" sz="2800" dirty="0" err="1" smtClean="0">
                <a:solidFill>
                  <a:schemeClr val="bg1"/>
                </a:solidFill>
                <a:latin typeface="+mn-lt"/>
              </a:rPr>
              <a:t>Alumni</a:t>
            </a:r>
            <a:r>
              <a:rPr lang="fr-FR" sz="2800" dirty="0" smtClean="0">
                <a:solidFill>
                  <a:schemeClr val="bg1"/>
                </a:solidFill>
                <a:latin typeface="+mn-lt"/>
              </a:rPr>
              <a:t> et étudiants</a:t>
            </a:r>
            <a:endParaRPr lang="fr-FR" sz="2800" dirty="0">
              <a:solidFill>
                <a:schemeClr val="bg1"/>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636912"/>
            <a:ext cx="9144000" cy="2708434"/>
          </a:xfrm>
          <a:prstGeom prst="rect">
            <a:avLst/>
          </a:prstGeom>
          <a:noFill/>
        </p:spPr>
        <p:txBody>
          <a:bodyPr wrap="square">
            <a:spAutoFit/>
          </a:bodyPr>
          <a:lstStyle/>
          <a:p>
            <a:pPr algn="ctr">
              <a:defRPr/>
            </a:pPr>
            <a:r>
              <a:rPr lang="fr-FR" sz="4400" dirty="0" smtClean="0">
                <a:solidFill>
                  <a:schemeClr val="tx2"/>
                </a:solidFill>
                <a:latin typeface="+mn-lt"/>
                <a:cs typeface="+mn-cs"/>
              </a:rPr>
              <a:t>III – </a:t>
            </a:r>
            <a:r>
              <a:rPr lang="fr-FR" sz="4400" dirty="0" smtClean="0">
                <a:solidFill>
                  <a:schemeClr val="tx2"/>
                </a:solidFill>
                <a:latin typeface="+mn-lt"/>
              </a:rPr>
              <a:t>Nos moyens d’action pour </a:t>
            </a:r>
          </a:p>
          <a:p>
            <a:pPr algn="ctr">
              <a:defRPr/>
            </a:pPr>
            <a:r>
              <a:rPr lang="fr-FR" sz="4200" dirty="0" smtClean="0">
                <a:solidFill>
                  <a:schemeClr val="tx2"/>
                </a:solidFill>
                <a:latin typeface="+mn-lt"/>
              </a:rPr>
              <a:t>animer notre communauté</a:t>
            </a:r>
          </a:p>
          <a:p>
            <a:pPr algn="ctr">
              <a:defRPr/>
            </a:pPr>
            <a:r>
              <a:rPr lang="fr-FR" sz="4200" dirty="0" smtClean="0">
                <a:solidFill>
                  <a:schemeClr val="tx2"/>
                </a:solidFill>
                <a:latin typeface="+mn-lt"/>
              </a:rPr>
              <a:t>et </a:t>
            </a:r>
          </a:p>
          <a:p>
            <a:pPr algn="ctr">
              <a:defRPr/>
            </a:pPr>
            <a:r>
              <a:rPr lang="fr-FR" sz="4200" dirty="0" smtClean="0">
                <a:solidFill>
                  <a:schemeClr val="tx2"/>
                </a:solidFill>
                <a:latin typeface="+mn-lt"/>
              </a:rPr>
              <a:t>faire rayonner la marque ENSAE</a:t>
            </a:r>
          </a:p>
        </p:txBody>
      </p:sp>
    </p:spTree>
    <p:extLst>
      <p:ext uri="{BB962C8B-B14F-4D97-AF65-F5344CB8AC3E}">
        <p14:creationId xmlns="" xmlns:p14="http://schemas.microsoft.com/office/powerpoint/2010/main" val="370574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179512" y="3573016"/>
            <a:ext cx="3096344" cy="308329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Picture 3"/>
          <p:cNvPicPr>
            <a:picLocks noChangeAspect="1" noChangeArrowheads="1"/>
          </p:cNvPicPr>
          <p:nvPr/>
        </p:nvPicPr>
        <p:blipFill>
          <a:blip r:embed="rId4" cstate="print"/>
          <a:srcRect/>
          <a:stretch>
            <a:fillRect/>
          </a:stretch>
        </p:blipFill>
        <p:spPr bwMode="auto">
          <a:xfrm>
            <a:off x="2771800" y="2276872"/>
            <a:ext cx="3024336" cy="313599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ZoneTexte 7"/>
          <p:cNvSpPr txBox="1"/>
          <p:nvPr/>
        </p:nvSpPr>
        <p:spPr>
          <a:xfrm>
            <a:off x="2123728" y="188640"/>
            <a:ext cx="4608512" cy="584775"/>
          </a:xfrm>
          <a:prstGeom prst="rect">
            <a:avLst/>
          </a:prstGeom>
          <a:noFill/>
        </p:spPr>
        <p:txBody>
          <a:bodyPr wrap="square">
            <a:spAutoFit/>
          </a:bodyPr>
          <a:lstStyle/>
          <a:p>
            <a:pPr algn="ctr">
              <a:defRPr/>
            </a:pPr>
            <a:r>
              <a:rPr lang="fr-FR" sz="3200" dirty="0" smtClean="0">
                <a:solidFill>
                  <a:schemeClr val="bg1"/>
                </a:solidFill>
                <a:latin typeface="+mn-lt"/>
                <a:cs typeface="+mn-cs"/>
              </a:rPr>
              <a:t>III - Nos moyens d’action</a:t>
            </a:r>
            <a:endParaRPr lang="fr-FR" sz="3200" dirty="0">
              <a:solidFill>
                <a:schemeClr val="bg1"/>
              </a:solidFill>
              <a:latin typeface="+mn-lt"/>
              <a:cs typeface="+mn-cs"/>
            </a:endParaRPr>
          </a:p>
        </p:txBody>
      </p:sp>
      <p:pic>
        <p:nvPicPr>
          <p:cNvPr id="17" name="Picture 5"/>
          <p:cNvPicPr>
            <a:picLocks noChangeAspect="1" noChangeArrowheads="1"/>
          </p:cNvPicPr>
          <p:nvPr/>
        </p:nvPicPr>
        <p:blipFill>
          <a:blip r:embed="rId5" cstate="print"/>
          <a:srcRect/>
          <a:stretch>
            <a:fillRect/>
          </a:stretch>
        </p:blipFill>
        <p:spPr bwMode="auto">
          <a:xfrm>
            <a:off x="4860032" y="1124744"/>
            <a:ext cx="3563888" cy="229891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Rectangle à coins arrondis 9"/>
          <p:cNvSpPr/>
          <p:nvPr/>
        </p:nvSpPr>
        <p:spPr>
          <a:xfrm>
            <a:off x="467544" y="1124744"/>
            <a:ext cx="3168352" cy="108012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dirty="0" smtClean="0">
                <a:solidFill>
                  <a:schemeClr val="bg1"/>
                </a:solidFill>
              </a:rPr>
              <a:t>Le site</a:t>
            </a:r>
          </a:p>
          <a:p>
            <a:pPr algn="ctr"/>
            <a:r>
              <a:rPr lang="fr-FR" sz="2800" dirty="0" smtClean="0">
                <a:solidFill>
                  <a:schemeClr val="bg1"/>
                </a:solidFill>
              </a:rPr>
              <a:t>www.ensae.org</a:t>
            </a:r>
          </a:p>
        </p:txBody>
      </p:sp>
      <p:pic>
        <p:nvPicPr>
          <p:cNvPr id="1026" name="Picture 2"/>
          <p:cNvPicPr>
            <a:picLocks noChangeAspect="1" noChangeArrowheads="1"/>
          </p:cNvPicPr>
          <p:nvPr/>
        </p:nvPicPr>
        <p:blipFill>
          <a:blip r:embed="rId6" cstate="print"/>
          <a:srcRect l="16275" t="23520" r="18626" b="14321"/>
          <a:stretch>
            <a:fillRect/>
          </a:stretch>
        </p:blipFill>
        <p:spPr bwMode="auto">
          <a:xfrm>
            <a:off x="5148064" y="4365104"/>
            <a:ext cx="3816424" cy="2277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179512" y="548680"/>
          <a:ext cx="727280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85" name="Picture 1" descr="W:\Bureau\A trier\annuaire-2012.jpg"/>
          <p:cNvPicPr>
            <a:picLocks noChangeAspect="1" noChangeArrowheads="1"/>
          </p:cNvPicPr>
          <p:nvPr/>
        </p:nvPicPr>
        <p:blipFill>
          <a:blip r:embed="rId8" cstate="print"/>
          <a:srcRect/>
          <a:stretch>
            <a:fillRect/>
          </a:stretch>
        </p:blipFill>
        <p:spPr bwMode="auto">
          <a:xfrm>
            <a:off x="5868144" y="1700808"/>
            <a:ext cx="2947392" cy="4421088"/>
          </a:xfrm>
          <a:prstGeom prst="rect">
            <a:avLst/>
          </a:prstGeom>
          <a:noFill/>
        </p:spPr>
      </p:pic>
      <p:pic>
        <p:nvPicPr>
          <p:cNvPr id="16386" name="Picture 2"/>
          <p:cNvPicPr>
            <a:picLocks noChangeAspect="1" noChangeArrowheads="1"/>
          </p:cNvPicPr>
          <p:nvPr/>
        </p:nvPicPr>
        <p:blipFill>
          <a:blip r:embed="rId9" cstate="print"/>
          <a:srcRect/>
          <a:stretch>
            <a:fillRect/>
          </a:stretch>
        </p:blipFill>
        <p:spPr bwMode="auto">
          <a:xfrm>
            <a:off x="1079401" y="4148310"/>
            <a:ext cx="3672483" cy="2602657"/>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2123728" y="188640"/>
            <a:ext cx="4608512" cy="584775"/>
          </a:xfrm>
          <a:prstGeom prst="rect">
            <a:avLst/>
          </a:prstGeom>
          <a:noFill/>
        </p:spPr>
        <p:txBody>
          <a:bodyPr wrap="square">
            <a:spAutoFit/>
          </a:bodyPr>
          <a:lstStyle/>
          <a:p>
            <a:pPr algn="ctr">
              <a:defRPr/>
            </a:pPr>
            <a:r>
              <a:rPr lang="fr-FR" sz="3200" dirty="0" smtClean="0">
                <a:solidFill>
                  <a:schemeClr val="bg1"/>
                </a:solidFill>
                <a:latin typeface="+mn-lt"/>
                <a:cs typeface="+mn-cs"/>
              </a:rPr>
              <a:t>III - Nos moyens d’action</a:t>
            </a:r>
            <a:endParaRPr lang="fr-FR" sz="32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179512" y="548680"/>
          <a:ext cx="727280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29" name="Picture 1"/>
          <p:cNvPicPr>
            <a:picLocks noChangeAspect="1" noChangeArrowheads="1"/>
          </p:cNvPicPr>
          <p:nvPr/>
        </p:nvPicPr>
        <p:blipFill>
          <a:blip r:embed="rId8" cstate="print"/>
          <a:srcRect/>
          <a:stretch>
            <a:fillRect/>
          </a:stretch>
        </p:blipFill>
        <p:spPr bwMode="auto">
          <a:xfrm>
            <a:off x="5796136" y="1556792"/>
            <a:ext cx="3207291" cy="4965973"/>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2123728" y="188640"/>
            <a:ext cx="4608512" cy="584775"/>
          </a:xfrm>
          <a:prstGeom prst="rect">
            <a:avLst/>
          </a:prstGeom>
          <a:noFill/>
        </p:spPr>
        <p:txBody>
          <a:bodyPr wrap="square">
            <a:spAutoFit/>
          </a:bodyPr>
          <a:lstStyle/>
          <a:p>
            <a:pPr algn="ctr">
              <a:defRPr/>
            </a:pPr>
            <a:r>
              <a:rPr lang="fr-FR" sz="3200" dirty="0" smtClean="0">
                <a:solidFill>
                  <a:schemeClr val="bg1"/>
                </a:solidFill>
                <a:latin typeface="+mn-lt"/>
                <a:cs typeface="+mn-cs"/>
              </a:rPr>
              <a:t>III - Nos moyens d’action</a:t>
            </a:r>
            <a:endParaRPr lang="fr-FR" sz="32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ZoneTexte 2"/>
          <p:cNvSpPr txBox="1">
            <a:spLocks noChangeArrowheads="1"/>
          </p:cNvSpPr>
          <p:nvPr/>
        </p:nvSpPr>
        <p:spPr bwMode="auto">
          <a:xfrm>
            <a:off x="1403649" y="260350"/>
            <a:ext cx="6048672" cy="523220"/>
          </a:xfrm>
          <a:prstGeom prst="rect">
            <a:avLst/>
          </a:prstGeom>
          <a:noFill/>
          <a:ln w="9525">
            <a:noFill/>
            <a:miter lim="800000"/>
            <a:headEnd/>
            <a:tailEnd/>
          </a:ln>
        </p:spPr>
        <p:txBody>
          <a:bodyPr wrap="square">
            <a:spAutoFit/>
          </a:bodyPr>
          <a:lstStyle/>
          <a:p>
            <a:r>
              <a:rPr lang="fr-FR" sz="2800" dirty="0" smtClean="0">
                <a:solidFill>
                  <a:schemeClr val="bg1"/>
                </a:solidFill>
                <a:latin typeface="Calibri" pitchFamily="34" charset="0"/>
              </a:rPr>
              <a:t>Rappel sur nos </a:t>
            </a:r>
            <a:r>
              <a:rPr lang="fr-FR" sz="2800" dirty="0">
                <a:solidFill>
                  <a:schemeClr val="bg1"/>
                </a:solidFill>
                <a:latin typeface="Calibri" pitchFamily="34" charset="0"/>
              </a:rPr>
              <a:t>objectifs </a:t>
            </a:r>
            <a:r>
              <a:rPr lang="fr-FR" sz="2800" dirty="0" smtClean="0">
                <a:solidFill>
                  <a:schemeClr val="bg1"/>
                </a:solidFill>
                <a:latin typeface="Calibri" pitchFamily="34" charset="0"/>
              </a:rPr>
              <a:t>2012 </a:t>
            </a:r>
            <a:r>
              <a:rPr lang="fr-FR" sz="2800" dirty="0">
                <a:solidFill>
                  <a:schemeClr val="bg1"/>
                </a:solidFill>
                <a:latin typeface="Calibri" pitchFamily="34" charset="0"/>
              </a:rPr>
              <a:t>-</a:t>
            </a:r>
            <a:r>
              <a:rPr lang="fr-FR" sz="2800" dirty="0" smtClean="0">
                <a:solidFill>
                  <a:schemeClr val="bg1"/>
                </a:solidFill>
                <a:latin typeface="Calibri" pitchFamily="34" charset="0"/>
              </a:rPr>
              <a:t>2013</a:t>
            </a:r>
            <a:endParaRPr lang="fr-FR" sz="2800" dirty="0">
              <a:solidFill>
                <a:schemeClr val="bg1"/>
              </a:solidFill>
              <a:latin typeface="Calibri" pitchFamily="34" charset="0"/>
            </a:endParaRPr>
          </a:p>
        </p:txBody>
      </p:sp>
      <p:graphicFrame>
        <p:nvGraphicFramePr>
          <p:cNvPr id="4" name="Diagramme 3"/>
          <p:cNvGraphicFramePr/>
          <p:nvPr>
            <p:extLst>
              <p:ext uri="{D42A27DB-BD31-4B8C-83A1-F6EECF244321}">
                <p14:modId xmlns="" xmlns:p14="http://schemas.microsoft.com/office/powerpoint/2010/main" val="3807549785"/>
              </p:ext>
            </p:extLst>
          </p:nvPr>
        </p:nvGraphicFramePr>
        <p:xfrm>
          <a:off x="827584" y="1196752"/>
          <a:ext cx="748883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81829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179512" y="548680"/>
          <a:ext cx="727280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ensae_4f360d289ccc4_full.jpg"/>
          <p:cNvPicPr>
            <a:picLocks noChangeAspect="1"/>
          </p:cNvPicPr>
          <p:nvPr/>
        </p:nvPicPr>
        <p:blipFill>
          <a:blip r:embed="rId8" cstate="print"/>
          <a:stretch>
            <a:fillRect/>
          </a:stretch>
        </p:blipFill>
        <p:spPr>
          <a:xfrm>
            <a:off x="3563888" y="2636912"/>
            <a:ext cx="2592289" cy="3888433"/>
          </a:xfrm>
          <a:prstGeom prst="rect">
            <a:avLst/>
          </a:prstGeom>
        </p:spPr>
      </p:pic>
      <p:pic>
        <p:nvPicPr>
          <p:cNvPr id="9" name="Picture 8" descr="iPhone.jpg"/>
          <p:cNvPicPr>
            <a:picLocks noChangeAspect="1"/>
          </p:cNvPicPr>
          <p:nvPr/>
        </p:nvPicPr>
        <p:blipFill>
          <a:blip r:embed="rId9" cstate="print"/>
          <a:stretch>
            <a:fillRect/>
          </a:stretch>
        </p:blipFill>
        <p:spPr>
          <a:xfrm>
            <a:off x="395536" y="2852936"/>
            <a:ext cx="2717302" cy="3744416"/>
          </a:xfrm>
          <a:prstGeom prst="rect">
            <a:avLst/>
          </a:prstGeom>
        </p:spPr>
      </p:pic>
      <p:pic>
        <p:nvPicPr>
          <p:cNvPr id="10" name="Picture 9" descr="mzl_wvgmfxpj_320x480-75.jpg"/>
          <p:cNvPicPr>
            <a:picLocks noChangeAspect="1"/>
          </p:cNvPicPr>
          <p:nvPr/>
        </p:nvPicPr>
        <p:blipFill>
          <a:blip r:embed="rId10" cstate="print"/>
          <a:stretch>
            <a:fillRect/>
          </a:stretch>
        </p:blipFill>
        <p:spPr>
          <a:xfrm>
            <a:off x="6372200" y="1502972"/>
            <a:ext cx="2568037" cy="3852056"/>
          </a:xfrm>
          <a:prstGeom prst="rect">
            <a:avLst/>
          </a:prstGeom>
        </p:spPr>
      </p:pic>
      <p:sp>
        <p:nvSpPr>
          <p:cNvPr id="11" name="ZoneTexte 10"/>
          <p:cNvSpPr txBox="1"/>
          <p:nvPr/>
        </p:nvSpPr>
        <p:spPr>
          <a:xfrm>
            <a:off x="2123728" y="188640"/>
            <a:ext cx="4608512" cy="584775"/>
          </a:xfrm>
          <a:prstGeom prst="rect">
            <a:avLst/>
          </a:prstGeom>
          <a:noFill/>
        </p:spPr>
        <p:txBody>
          <a:bodyPr wrap="square">
            <a:spAutoFit/>
          </a:bodyPr>
          <a:lstStyle/>
          <a:p>
            <a:pPr algn="ctr">
              <a:defRPr/>
            </a:pPr>
            <a:r>
              <a:rPr lang="fr-FR" sz="3200" dirty="0" smtClean="0">
                <a:solidFill>
                  <a:schemeClr val="bg1"/>
                </a:solidFill>
                <a:latin typeface="+mn-lt"/>
                <a:cs typeface="+mn-cs"/>
              </a:rPr>
              <a:t>III - Nos moyens d’action</a:t>
            </a:r>
            <a:endParaRPr lang="fr-FR" sz="32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var44_WEB-COUV_03-05.jpg"/>
          <p:cNvPicPr>
            <a:picLocks noChangeAspect="1"/>
          </p:cNvPicPr>
          <p:nvPr/>
        </p:nvPicPr>
        <p:blipFill>
          <a:blip r:embed="rId3" cstate="print"/>
          <a:stretch>
            <a:fillRect/>
          </a:stretch>
        </p:blipFill>
        <p:spPr>
          <a:xfrm>
            <a:off x="251520" y="3789040"/>
            <a:ext cx="2035335" cy="2880000"/>
          </a:xfrm>
          <a:prstGeom prst="rect">
            <a:avLst/>
          </a:prstGeom>
          <a:ln>
            <a:noFill/>
          </a:ln>
          <a:effectLst>
            <a:outerShdw blurRad="292100" dist="139700" dir="2700000" algn="tl" rotWithShape="0">
              <a:srgbClr val="333333">
                <a:alpha val="65000"/>
              </a:srgbClr>
            </a:outerShdw>
          </a:effectLst>
        </p:spPr>
      </p:pic>
      <p:graphicFrame>
        <p:nvGraphicFramePr>
          <p:cNvPr id="12" name="Diagramme 11"/>
          <p:cNvGraphicFramePr/>
          <p:nvPr/>
        </p:nvGraphicFramePr>
        <p:xfrm>
          <a:off x="179512" y="332656"/>
          <a:ext cx="7272808"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481" name="Picture 1" descr="\\eden\users\CLagarde\Bureau\A trier\VAR 45 une.jpg"/>
          <p:cNvPicPr>
            <a:picLocks noChangeAspect="1" noChangeArrowheads="1"/>
          </p:cNvPicPr>
          <p:nvPr/>
        </p:nvPicPr>
        <p:blipFill>
          <a:blip r:embed="rId9" cstate="print"/>
          <a:srcRect/>
          <a:stretch>
            <a:fillRect/>
          </a:stretch>
        </p:blipFill>
        <p:spPr bwMode="auto">
          <a:xfrm>
            <a:off x="2411760" y="3789040"/>
            <a:ext cx="2036865" cy="2880000"/>
          </a:xfrm>
          <a:prstGeom prst="rect">
            <a:avLst/>
          </a:prstGeom>
          <a:ln>
            <a:noFill/>
          </a:ln>
          <a:effectLst>
            <a:outerShdw blurRad="292100" dist="139700" dir="2700000" algn="tl" rotWithShape="0">
              <a:srgbClr val="333333">
                <a:alpha val="65000"/>
              </a:srgbClr>
            </a:outerShdw>
          </a:effectLst>
        </p:spPr>
      </p:pic>
      <p:pic>
        <p:nvPicPr>
          <p:cNvPr id="20482" name="Picture 2" descr="\\eden\users\CLagarde\Telechargements\var46_COUV-WEB_31-01.jpg"/>
          <p:cNvPicPr>
            <a:picLocks noChangeAspect="1" noChangeArrowheads="1"/>
          </p:cNvPicPr>
          <p:nvPr/>
        </p:nvPicPr>
        <p:blipFill>
          <a:blip r:embed="rId10" cstate="print"/>
          <a:srcRect/>
          <a:stretch>
            <a:fillRect/>
          </a:stretch>
        </p:blipFill>
        <p:spPr bwMode="auto">
          <a:xfrm>
            <a:off x="4572000" y="3789040"/>
            <a:ext cx="2035336" cy="2880000"/>
          </a:xfrm>
          <a:prstGeom prst="rect">
            <a:avLst/>
          </a:prstGeom>
          <a:ln>
            <a:noFill/>
          </a:ln>
          <a:effectLst>
            <a:outerShdw blurRad="292100" dist="139700" dir="2700000" algn="tl" rotWithShape="0">
              <a:srgbClr val="333333">
                <a:alpha val="65000"/>
              </a:srgbClr>
            </a:outerShdw>
          </a:effectLst>
        </p:spPr>
      </p:pic>
      <p:pic>
        <p:nvPicPr>
          <p:cNvPr id="20483" name="Picture 3" descr="\\eden\users\CLagarde\Telechargements\var47_COUV_26-04.jpg"/>
          <p:cNvPicPr>
            <a:picLocks noChangeAspect="1" noChangeArrowheads="1"/>
          </p:cNvPicPr>
          <p:nvPr/>
        </p:nvPicPr>
        <p:blipFill>
          <a:blip r:embed="rId11" cstate="print"/>
          <a:srcRect/>
          <a:stretch>
            <a:fillRect/>
          </a:stretch>
        </p:blipFill>
        <p:spPr bwMode="auto">
          <a:xfrm>
            <a:off x="6732240" y="3789040"/>
            <a:ext cx="2035336" cy="2880000"/>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2123728" y="188640"/>
            <a:ext cx="4608512" cy="584775"/>
          </a:xfrm>
          <a:prstGeom prst="rect">
            <a:avLst/>
          </a:prstGeom>
          <a:noFill/>
        </p:spPr>
        <p:txBody>
          <a:bodyPr wrap="square">
            <a:spAutoFit/>
          </a:bodyPr>
          <a:lstStyle/>
          <a:p>
            <a:pPr algn="ctr">
              <a:defRPr/>
            </a:pPr>
            <a:r>
              <a:rPr lang="fr-FR" sz="3200" dirty="0" smtClean="0">
                <a:solidFill>
                  <a:schemeClr val="bg1"/>
                </a:solidFill>
                <a:latin typeface="+mn-lt"/>
                <a:cs typeface="+mn-cs"/>
              </a:rPr>
              <a:t>III - Nos moyens d’action</a:t>
            </a:r>
            <a:endParaRPr lang="fr-FR" sz="3200" dirty="0">
              <a:solidFill>
                <a:schemeClr val="bg1"/>
              </a:solidFill>
              <a:latin typeface="+mn-lt"/>
              <a:cs typeface="+mn-cs"/>
            </a:endParaRPr>
          </a:p>
        </p:txBody>
      </p:sp>
      <p:pic>
        <p:nvPicPr>
          <p:cNvPr id="10" name="Picture 27" descr="Photo"/>
          <p:cNvPicPr>
            <a:picLocks noChangeAspect="1" noChangeArrowheads="1"/>
          </p:cNvPicPr>
          <p:nvPr/>
        </p:nvPicPr>
        <p:blipFill>
          <a:blip r:embed="rId12" cstate="print"/>
          <a:srcRect/>
          <a:stretch>
            <a:fillRect/>
          </a:stretch>
        </p:blipFill>
        <p:spPr bwMode="auto">
          <a:xfrm>
            <a:off x="7020272" y="1052736"/>
            <a:ext cx="1266825" cy="1905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eden\users\CLagarde\Bureau\PhilippeNahumHD.jpg"/>
          <p:cNvPicPr>
            <a:picLocks noChangeAspect="1" noChangeArrowheads="1"/>
          </p:cNvPicPr>
          <p:nvPr/>
        </p:nvPicPr>
        <p:blipFill>
          <a:blip r:embed="rId3" cstate="print"/>
          <a:srcRect/>
          <a:stretch>
            <a:fillRect/>
          </a:stretch>
        </p:blipFill>
        <p:spPr bwMode="auto">
          <a:xfrm>
            <a:off x="3203848" y="1628800"/>
            <a:ext cx="1267200" cy="1815473"/>
          </a:xfrm>
          <a:prstGeom prst="rect">
            <a:avLst/>
          </a:prstGeom>
          <a:ln>
            <a:noFill/>
          </a:ln>
          <a:effectLst>
            <a:outerShdw blurRad="292100" dist="139700" dir="2700000" algn="tl" rotWithShape="0">
              <a:srgbClr val="333333">
                <a:alpha val="65000"/>
              </a:srgbClr>
            </a:outerShdw>
          </a:effectLst>
        </p:spPr>
      </p:pic>
      <p:pic>
        <p:nvPicPr>
          <p:cNvPr id="18435" name="Picture 3" descr="\\eden\users\CLagarde\Telechargements\Photo Clotilde L'Angevin.JPG"/>
          <p:cNvPicPr>
            <a:picLocks noChangeAspect="1" noChangeArrowheads="1"/>
          </p:cNvPicPr>
          <p:nvPr/>
        </p:nvPicPr>
        <p:blipFill>
          <a:blip r:embed="rId4" cstate="print"/>
          <a:srcRect/>
          <a:stretch>
            <a:fillRect/>
          </a:stretch>
        </p:blipFill>
        <p:spPr bwMode="auto">
          <a:xfrm>
            <a:off x="1691680" y="1628800"/>
            <a:ext cx="1267200" cy="1664256"/>
          </a:xfrm>
          <a:prstGeom prst="rect">
            <a:avLst/>
          </a:prstGeom>
          <a:ln>
            <a:noFill/>
          </a:ln>
          <a:effectLst>
            <a:outerShdw blurRad="292100" dist="139700" dir="2700000" algn="tl" rotWithShape="0">
              <a:srgbClr val="333333">
                <a:alpha val="65000"/>
              </a:srgbClr>
            </a:outerShdw>
          </a:effectLst>
        </p:spPr>
      </p:pic>
      <p:sp>
        <p:nvSpPr>
          <p:cNvPr id="16" name="ZoneTexte 15"/>
          <p:cNvSpPr txBox="1"/>
          <p:nvPr/>
        </p:nvSpPr>
        <p:spPr>
          <a:xfrm>
            <a:off x="5004048" y="1772816"/>
            <a:ext cx="3816424" cy="4247317"/>
          </a:xfrm>
          <a:prstGeom prst="rec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auto">
              <a:spcBef>
                <a:spcPts val="0"/>
              </a:spcBef>
              <a:spcAft>
                <a:spcPts val="0"/>
              </a:spcAft>
              <a:defRPr/>
            </a:pPr>
            <a:endParaRPr lang="fr-FR" b="0" dirty="0" smtClean="0">
              <a:solidFill>
                <a:schemeClr val="bg1"/>
              </a:solidFill>
            </a:endParaRPr>
          </a:p>
          <a:p>
            <a:pPr algn="ctr" fontAlgn="auto">
              <a:spcBef>
                <a:spcPts val="0"/>
              </a:spcBef>
              <a:spcAft>
                <a:spcPts val="0"/>
              </a:spcAft>
              <a:defRPr/>
            </a:pPr>
            <a:endParaRPr lang="fr-FR" b="0" dirty="0" smtClean="0">
              <a:solidFill>
                <a:schemeClr val="bg1"/>
              </a:solidFill>
            </a:endParaRPr>
          </a:p>
          <a:p>
            <a:pPr algn="ctr" fontAlgn="auto">
              <a:spcBef>
                <a:spcPts val="0"/>
              </a:spcBef>
              <a:spcAft>
                <a:spcPts val="0"/>
              </a:spcAft>
              <a:defRPr/>
            </a:pPr>
            <a:r>
              <a:rPr lang="fr-FR" b="0" dirty="0" smtClean="0">
                <a:solidFill>
                  <a:schemeClr val="bg1"/>
                </a:solidFill>
              </a:rPr>
              <a:t>La politique du logement</a:t>
            </a:r>
          </a:p>
          <a:p>
            <a:pPr algn="ctr" fontAlgn="auto">
              <a:spcBef>
                <a:spcPts val="0"/>
              </a:spcBef>
              <a:spcAft>
                <a:spcPts val="0"/>
              </a:spcAft>
              <a:defRPr/>
            </a:pPr>
            <a:endParaRPr lang="fr-FR" b="0" dirty="0">
              <a:solidFill>
                <a:schemeClr val="bg1"/>
              </a:solidFill>
            </a:endParaRPr>
          </a:p>
          <a:p>
            <a:pPr algn="ctr" fontAlgn="auto">
              <a:spcBef>
                <a:spcPts val="0"/>
              </a:spcBef>
              <a:spcAft>
                <a:spcPts val="0"/>
              </a:spcAft>
              <a:defRPr/>
            </a:pPr>
            <a:r>
              <a:rPr lang="fr-FR" b="0" dirty="0" smtClean="0">
                <a:solidFill>
                  <a:schemeClr val="bg1"/>
                </a:solidFill>
              </a:rPr>
              <a:t>Les ENSAE en politique</a:t>
            </a:r>
          </a:p>
          <a:p>
            <a:pPr algn="ctr" fontAlgn="auto">
              <a:spcBef>
                <a:spcPts val="0"/>
              </a:spcBef>
              <a:spcAft>
                <a:spcPts val="0"/>
              </a:spcAft>
              <a:defRPr/>
            </a:pPr>
            <a:endParaRPr lang="fr-FR" b="0" dirty="0">
              <a:solidFill>
                <a:schemeClr val="bg1"/>
              </a:solidFill>
            </a:endParaRPr>
          </a:p>
          <a:p>
            <a:pPr algn="ctr" fontAlgn="auto">
              <a:spcBef>
                <a:spcPts val="0"/>
              </a:spcBef>
              <a:spcAft>
                <a:spcPts val="0"/>
              </a:spcAft>
              <a:defRPr/>
            </a:pPr>
            <a:r>
              <a:rPr lang="fr-FR" b="0" dirty="0" smtClean="0">
                <a:solidFill>
                  <a:schemeClr val="bg1"/>
                </a:solidFill>
              </a:rPr>
              <a:t>La Data Science</a:t>
            </a:r>
          </a:p>
          <a:p>
            <a:pPr algn="ctr" fontAlgn="auto">
              <a:spcBef>
                <a:spcPts val="0"/>
              </a:spcBef>
              <a:spcAft>
                <a:spcPts val="0"/>
              </a:spcAft>
              <a:defRPr/>
            </a:pPr>
            <a:endParaRPr lang="fr-FR" b="0" dirty="0">
              <a:solidFill>
                <a:schemeClr val="bg1"/>
              </a:solidFill>
            </a:endParaRPr>
          </a:p>
          <a:p>
            <a:pPr algn="ctr" fontAlgn="auto">
              <a:spcBef>
                <a:spcPts val="0"/>
              </a:spcBef>
              <a:spcAft>
                <a:spcPts val="0"/>
              </a:spcAft>
              <a:defRPr/>
            </a:pPr>
            <a:r>
              <a:rPr lang="fr-FR" b="0" dirty="0" smtClean="0">
                <a:solidFill>
                  <a:schemeClr val="bg1"/>
                </a:solidFill>
              </a:rPr>
              <a:t>L’avenir de l’Union Européenne</a:t>
            </a:r>
          </a:p>
          <a:p>
            <a:pPr algn="ctr" fontAlgn="auto">
              <a:spcBef>
                <a:spcPts val="0"/>
              </a:spcBef>
              <a:spcAft>
                <a:spcPts val="0"/>
              </a:spcAft>
              <a:defRPr/>
            </a:pPr>
            <a:endParaRPr lang="fr-FR" b="0" dirty="0">
              <a:solidFill>
                <a:schemeClr val="bg1"/>
              </a:solidFill>
            </a:endParaRPr>
          </a:p>
          <a:p>
            <a:pPr algn="ctr" fontAlgn="auto">
              <a:spcBef>
                <a:spcPts val="0"/>
              </a:spcBef>
              <a:spcAft>
                <a:spcPts val="0"/>
              </a:spcAft>
              <a:defRPr/>
            </a:pPr>
            <a:r>
              <a:rPr lang="fr-FR" b="0" dirty="0" smtClean="0">
                <a:solidFill>
                  <a:schemeClr val="bg1"/>
                </a:solidFill>
              </a:rPr>
              <a:t>La gestion d’actifs</a:t>
            </a:r>
          </a:p>
          <a:p>
            <a:pPr algn="ctr" fontAlgn="auto">
              <a:spcBef>
                <a:spcPts val="0"/>
              </a:spcBef>
              <a:spcAft>
                <a:spcPts val="0"/>
              </a:spcAft>
              <a:defRPr/>
            </a:pPr>
            <a:endParaRPr lang="fr-FR" b="0" dirty="0">
              <a:solidFill>
                <a:schemeClr val="bg1"/>
              </a:solidFill>
            </a:endParaRPr>
          </a:p>
          <a:p>
            <a:pPr algn="ctr" fontAlgn="auto">
              <a:spcBef>
                <a:spcPts val="0"/>
              </a:spcBef>
              <a:spcAft>
                <a:spcPts val="0"/>
              </a:spcAft>
              <a:defRPr/>
            </a:pPr>
            <a:r>
              <a:rPr lang="fr-FR" b="0" dirty="0" smtClean="0">
                <a:solidFill>
                  <a:schemeClr val="bg1"/>
                </a:solidFill>
              </a:rPr>
              <a:t>Le financement des infrastructures</a:t>
            </a:r>
          </a:p>
          <a:p>
            <a:pPr algn="ctr" fontAlgn="auto">
              <a:spcBef>
                <a:spcPts val="0"/>
              </a:spcBef>
              <a:spcAft>
                <a:spcPts val="0"/>
              </a:spcAft>
              <a:defRPr/>
            </a:pPr>
            <a:endParaRPr lang="fr-FR" b="0" dirty="0">
              <a:solidFill>
                <a:schemeClr val="bg1"/>
              </a:solidFill>
            </a:endParaRPr>
          </a:p>
          <a:p>
            <a:pPr algn="ctr" fontAlgn="auto">
              <a:spcBef>
                <a:spcPts val="0"/>
              </a:spcBef>
              <a:spcAft>
                <a:spcPts val="0"/>
              </a:spcAft>
              <a:defRPr/>
            </a:pPr>
            <a:endParaRPr lang="fr-FR" b="0" dirty="0">
              <a:solidFill>
                <a:schemeClr val="bg1"/>
              </a:solidFill>
            </a:endParaRPr>
          </a:p>
        </p:txBody>
      </p:sp>
      <p:sp>
        <p:nvSpPr>
          <p:cNvPr id="11" name="ZoneTexte 10"/>
          <p:cNvSpPr txBox="1"/>
          <p:nvPr/>
        </p:nvSpPr>
        <p:spPr>
          <a:xfrm>
            <a:off x="827584" y="1124744"/>
            <a:ext cx="3228769" cy="830997"/>
          </a:xfrm>
          <a:prstGeom prst="rect">
            <a:avLst/>
          </a:prstGeom>
          <a:noFill/>
        </p:spPr>
        <p:txBody>
          <a:bodyPr wrap="none" rtlCol="0">
            <a:spAutoFit/>
          </a:bodyPr>
          <a:lstStyle/>
          <a:p>
            <a:r>
              <a:rPr lang="fr-FR" sz="2000" dirty="0" smtClean="0">
                <a:solidFill>
                  <a:schemeClr val="tx2"/>
                </a:solidFill>
              </a:rPr>
              <a:t>Têtes d’affiche / portraits</a:t>
            </a:r>
          </a:p>
          <a:p>
            <a:endParaRPr lang="fr-FR" sz="2800" dirty="0"/>
          </a:p>
        </p:txBody>
      </p:sp>
      <p:sp>
        <p:nvSpPr>
          <p:cNvPr id="12" name="ZoneTexte 11"/>
          <p:cNvSpPr txBox="1"/>
          <p:nvPr/>
        </p:nvSpPr>
        <p:spPr>
          <a:xfrm>
            <a:off x="6156176" y="1124744"/>
            <a:ext cx="2066591" cy="830997"/>
          </a:xfrm>
          <a:prstGeom prst="rect">
            <a:avLst/>
          </a:prstGeom>
          <a:noFill/>
        </p:spPr>
        <p:txBody>
          <a:bodyPr wrap="none" rtlCol="0">
            <a:spAutoFit/>
          </a:bodyPr>
          <a:lstStyle/>
          <a:p>
            <a:r>
              <a:rPr lang="fr-FR" sz="2000" dirty="0" smtClean="0">
                <a:solidFill>
                  <a:schemeClr val="tx2"/>
                </a:solidFill>
              </a:rPr>
              <a:t>Focus/dossiers</a:t>
            </a:r>
          </a:p>
          <a:p>
            <a:endParaRPr lang="fr-FR" sz="2800" dirty="0"/>
          </a:p>
        </p:txBody>
      </p:sp>
      <p:pic>
        <p:nvPicPr>
          <p:cNvPr id="18436" name="Picture 4" descr="\\eden\users\CLagarde\Telechargements\Philippe Jérôme.jpg"/>
          <p:cNvPicPr>
            <a:picLocks noChangeAspect="1" noChangeArrowheads="1"/>
          </p:cNvPicPr>
          <p:nvPr/>
        </p:nvPicPr>
        <p:blipFill>
          <a:blip r:embed="rId5" cstate="print"/>
          <a:srcRect/>
          <a:stretch>
            <a:fillRect/>
          </a:stretch>
        </p:blipFill>
        <p:spPr bwMode="auto">
          <a:xfrm>
            <a:off x="251520" y="1628800"/>
            <a:ext cx="1267200" cy="1907919"/>
          </a:xfrm>
          <a:prstGeom prst="rect">
            <a:avLst/>
          </a:prstGeom>
          <a:ln>
            <a:noFill/>
          </a:ln>
          <a:effectLst>
            <a:outerShdw blurRad="292100" dist="139700" dir="2700000" algn="tl" rotWithShape="0">
              <a:srgbClr val="333333">
                <a:alpha val="65000"/>
              </a:srgbClr>
            </a:outerShdw>
          </a:effectLst>
        </p:spPr>
      </p:pic>
      <p:pic>
        <p:nvPicPr>
          <p:cNvPr id="28675" name="Picture 3"/>
          <p:cNvPicPr>
            <a:picLocks noChangeAspect="1" noChangeArrowheads="1"/>
          </p:cNvPicPr>
          <p:nvPr/>
        </p:nvPicPr>
        <p:blipFill>
          <a:blip r:embed="rId6" cstate="print"/>
          <a:srcRect/>
          <a:stretch>
            <a:fillRect/>
          </a:stretch>
        </p:blipFill>
        <p:spPr bwMode="auto">
          <a:xfrm>
            <a:off x="1043608" y="2996952"/>
            <a:ext cx="1320116" cy="1900800"/>
          </a:xfrm>
          <a:prstGeom prst="rect">
            <a:avLst/>
          </a:prstGeom>
          <a:noFill/>
          <a:ln w="9525">
            <a:noFill/>
            <a:miter lim="800000"/>
            <a:headEnd/>
            <a:tailEnd/>
          </a:ln>
          <a:effectLst/>
        </p:spPr>
      </p:pic>
      <p:pic>
        <p:nvPicPr>
          <p:cNvPr id="28676" name="Picture 4"/>
          <p:cNvPicPr>
            <a:picLocks noChangeAspect="1" noChangeArrowheads="1"/>
          </p:cNvPicPr>
          <p:nvPr/>
        </p:nvPicPr>
        <p:blipFill>
          <a:blip r:embed="rId7" cstate="print"/>
          <a:srcRect/>
          <a:stretch>
            <a:fillRect/>
          </a:stretch>
        </p:blipFill>
        <p:spPr bwMode="auto">
          <a:xfrm>
            <a:off x="2555776" y="2996952"/>
            <a:ext cx="1293932" cy="1900800"/>
          </a:xfrm>
          <a:prstGeom prst="rect">
            <a:avLst/>
          </a:prstGeom>
          <a:noFill/>
          <a:ln w="9525">
            <a:noFill/>
            <a:miter lim="800000"/>
            <a:headEnd/>
            <a:tailEnd/>
          </a:ln>
          <a:effectLst/>
        </p:spPr>
      </p:pic>
      <p:pic>
        <p:nvPicPr>
          <p:cNvPr id="18437" name="Picture 5" descr="\\eden\users\CLagarde\Telechargements\4195397008_369e296afe.jpg"/>
          <p:cNvPicPr>
            <a:picLocks noChangeAspect="1" noChangeArrowheads="1"/>
          </p:cNvPicPr>
          <p:nvPr/>
        </p:nvPicPr>
        <p:blipFill>
          <a:blip r:embed="rId8" cstate="print"/>
          <a:srcRect/>
          <a:stretch>
            <a:fillRect/>
          </a:stretch>
        </p:blipFill>
        <p:spPr bwMode="auto">
          <a:xfrm>
            <a:off x="1763688" y="4509120"/>
            <a:ext cx="1267200" cy="1641451"/>
          </a:xfrm>
          <a:prstGeom prst="rect">
            <a:avLst/>
          </a:prstGeom>
          <a:ln>
            <a:noFill/>
          </a:ln>
          <a:effectLst>
            <a:outerShdw blurRad="292100" dist="139700" dir="2700000" algn="tl" rotWithShape="0">
              <a:srgbClr val="333333">
                <a:alpha val="65000"/>
              </a:srgbClr>
            </a:outerShdw>
          </a:effectLst>
        </p:spPr>
      </p:pic>
      <p:sp>
        <p:nvSpPr>
          <p:cNvPr id="18" name="ZoneTexte 17"/>
          <p:cNvSpPr txBox="1"/>
          <p:nvPr/>
        </p:nvSpPr>
        <p:spPr>
          <a:xfrm>
            <a:off x="2123728" y="188640"/>
            <a:ext cx="4608512" cy="584775"/>
          </a:xfrm>
          <a:prstGeom prst="rect">
            <a:avLst/>
          </a:prstGeom>
          <a:noFill/>
        </p:spPr>
        <p:txBody>
          <a:bodyPr wrap="square">
            <a:spAutoFit/>
          </a:bodyPr>
          <a:lstStyle/>
          <a:p>
            <a:pPr algn="ctr">
              <a:defRPr/>
            </a:pPr>
            <a:r>
              <a:rPr lang="fr-FR" sz="3200" dirty="0" smtClean="0">
                <a:solidFill>
                  <a:schemeClr val="bg1"/>
                </a:solidFill>
                <a:latin typeface="+mn-lt"/>
                <a:cs typeface="+mn-cs"/>
              </a:rPr>
              <a:t>III - Nos moyens d’action</a:t>
            </a:r>
            <a:endParaRPr lang="fr-FR" sz="32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arte-monde.gif"/>
          <p:cNvPicPr>
            <a:picLocks noChangeAspect="1"/>
          </p:cNvPicPr>
          <p:nvPr/>
        </p:nvPicPr>
        <p:blipFill>
          <a:blip r:embed="rId3" cstate="print"/>
          <a:stretch>
            <a:fillRect/>
          </a:stretch>
        </p:blipFill>
        <p:spPr>
          <a:xfrm>
            <a:off x="827584" y="1772816"/>
            <a:ext cx="7426602" cy="4730105"/>
          </a:xfrm>
          <a:prstGeom prst="rect">
            <a:avLst/>
          </a:prstGeom>
        </p:spPr>
      </p:pic>
      <p:sp>
        <p:nvSpPr>
          <p:cNvPr id="17" name="Rectangle à coins arrondis 16"/>
          <p:cNvSpPr/>
          <p:nvPr/>
        </p:nvSpPr>
        <p:spPr>
          <a:xfrm>
            <a:off x="2618006" y="1052736"/>
            <a:ext cx="5184576" cy="136815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600" dirty="0" smtClean="0">
                <a:solidFill>
                  <a:schemeClr val="bg1"/>
                </a:solidFill>
              </a:rPr>
              <a:t>Commission Internationale</a:t>
            </a:r>
          </a:p>
          <a:p>
            <a:pPr algn="ctr"/>
            <a:r>
              <a:rPr lang="fr-FR" sz="2000" dirty="0" smtClean="0">
                <a:solidFill>
                  <a:schemeClr val="bg1"/>
                </a:solidFill>
              </a:rPr>
              <a:t>+</a:t>
            </a:r>
          </a:p>
          <a:p>
            <a:pPr algn="ctr"/>
            <a:r>
              <a:rPr lang="fr-FR" sz="2600" dirty="0" err="1" smtClean="0">
                <a:solidFill>
                  <a:schemeClr val="bg1"/>
                </a:solidFill>
              </a:rPr>
              <a:t>ParisTech</a:t>
            </a:r>
            <a:r>
              <a:rPr lang="fr-FR" sz="2600" dirty="0" smtClean="0">
                <a:solidFill>
                  <a:schemeClr val="bg1"/>
                </a:solidFill>
              </a:rPr>
              <a:t> </a:t>
            </a:r>
            <a:r>
              <a:rPr lang="fr-FR" sz="2600" dirty="0" err="1" smtClean="0">
                <a:solidFill>
                  <a:schemeClr val="bg1"/>
                </a:solidFill>
              </a:rPr>
              <a:t>Alumni</a:t>
            </a:r>
            <a:r>
              <a:rPr lang="fr-FR" sz="2600" dirty="0" smtClean="0">
                <a:solidFill>
                  <a:schemeClr val="bg1"/>
                </a:solidFill>
              </a:rPr>
              <a:t> International</a:t>
            </a:r>
            <a:endParaRPr lang="fr-FR" sz="2600" dirty="0"/>
          </a:p>
        </p:txBody>
      </p:sp>
      <p:sp>
        <p:nvSpPr>
          <p:cNvPr id="18" name="Oval 17"/>
          <p:cNvSpPr/>
          <p:nvPr/>
        </p:nvSpPr>
        <p:spPr>
          <a:xfrm>
            <a:off x="2339752" y="3933056"/>
            <a:ext cx="288000" cy="288000"/>
          </a:xfrm>
          <a:prstGeom prst="ellipse">
            <a:avLst/>
          </a:prstGeom>
          <a:solidFill>
            <a:srgbClr val="7091D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4067944" y="3356992"/>
            <a:ext cx="288000" cy="288000"/>
          </a:xfrm>
          <a:prstGeom prst="ellipse">
            <a:avLst/>
          </a:prstGeom>
          <a:solidFill>
            <a:srgbClr val="7091D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6516216" y="4365104"/>
            <a:ext cx="216000" cy="216000"/>
          </a:xfrm>
          <a:prstGeom prst="ellipse">
            <a:avLst/>
          </a:prstGeom>
          <a:solidFill>
            <a:srgbClr val="7091D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385817" y="4266059"/>
            <a:ext cx="180000" cy="180000"/>
          </a:xfrm>
          <a:prstGeom prst="ellipse">
            <a:avLst/>
          </a:prstGeom>
          <a:solidFill>
            <a:srgbClr val="7091D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4427984" y="3501008"/>
            <a:ext cx="180000" cy="180000"/>
          </a:xfrm>
          <a:prstGeom prst="ellipse">
            <a:avLst/>
          </a:prstGeom>
          <a:solidFill>
            <a:srgbClr val="7091D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à coins arrondis 16"/>
          <p:cNvSpPr/>
          <p:nvPr/>
        </p:nvSpPr>
        <p:spPr>
          <a:xfrm>
            <a:off x="179512" y="4365104"/>
            <a:ext cx="1584176" cy="230425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solidFill>
                  <a:schemeClr val="bg1"/>
                </a:solidFill>
              </a:rPr>
              <a:t>New York</a:t>
            </a:r>
          </a:p>
          <a:p>
            <a:pPr algn="ctr"/>
            <a:r>
              <a:rPr lang="fr-FR" dirty="0" smtClean="0">
                <a:solidFill>
                  <a:schemeClr val="bg1"/>
                </a:solidFill>
              </a:rPr>
              <a:t>Londres </a:t>
            </a:r>
          </a:p>
          <a:p>
            <a:pPr algn="ctr"/>
            <a:r>
              <a:rPr lang="fr-FR" dirty="0" smtClean="0">
                <a:solidFill>
                  <a:schemeClr val="bg1"/>
                </a:solidFill>
              </a:rPr>
              <a:t>Francfort Tunis </a:t>
            </a:r>
          </a:p>
          <a:p>
            <a:pPr algn="ctr"/>
            <a:r>
              <a:rPr lang="fr-FR" dirty="0" smtClean="0">
                <a:solidFill>
                  <a:schemeClr val="bg1"/>
                </a:solidFill>
              </a:rPr>
              <a:t>Dubaï Shanghai</a:t>
            </a:r>
          </a:p>
          <a:p>
            <a:pPr algn="ctr"/>
            <a:r>
              <a:rPr lang="fr-FR" dirty="0" smtClean="0">
                <a:solidFill>
                  <a:schemeClr val="bg1"/>
                </a:solidFill>
              </a:rPr>
              <a:t>Hong Kong</a:t>
            </a:r>
          </a:p>
          <a:p>
            <a:pPr algn="ctr"/>
            <a:r>
              <a:rPr lang="fr-FR" dirty="0" smtClean="0">
                <a:solidFill>
                  <a:schemeClr val="bg1"/>
                </a:solidFill>
              </a:rPr>
              <a:t>…</a:t>
            </a:r>
            <a:endParaRPr lang="fr-FR" dirty="0"/>
          </a:p>
        </p:txBody>
      </p:sp>
      <p:sp>
        <p:nvSpPr>
          <p:cNvPr id="52" name="Oval 51"/>
          <p:cNvSpPr/>
          <p:nvPr/>
        </p:nvSpPr>
        <p:spPr>
          <a:xfrm>
            <a:off x="4139952" y="4005064"/>
            <a:ext cx="216000" cy="216000"/>
          </a:xfrm>
          <a:prstGeom prst="ellipse">
            <a:avLst/>
          </a:prstGeom>
          <a:solidFill>
            <a:srgbClr val="7091D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59" name="Picture 3" descr="\\eden\users\CLagarde\Telechargements\Emmanuel.jpg"/>
          <p:cNvPicPr>
            <a:picLocks noChangeAspect="1" noChangeArrowheads="1"/>
          </p:cNvPicPr>
          <p:nvPr/>
        </p:nvPicPr>
        <p:blipFill>
          <a:blip r:embed="rId4" cstate="print"/>
          <a:srcRect/>
          <a:stretch>
            <a:fillRect/>
          </a:stretch>
        </p:blipFill>
        <p:spPr bwMode="auto">
          <a:xfrm>
            <a:off x="467544" y="1124744"/>
            <a:ext cx="1269359" cy="1584176"/>
          </a:xfrm>
          <a:prstGeom prst="rect">
            <a:avLst/>
          </a:prstGeom>
          <a:ln>
            <a:noFill/>
          </a:ln>
          <a:effectLst>
            <a:outerShdw blurRad="292100" dist="139700" dir="2700000" algn="tl" rotWithShape="0">
              <a:srgbClr val="333333">
                <a:alpha val="65000"/>
              </a:srgbClr>
            </a:outerShdw>
          </a:effectLst>
        </p:spPr>
      </p:pic>
      <p:sp>
        <p:nvSpPr>
          <p:cNvPr id="21" name="ZoneTexte 20"/>
          <p:cNvSpPr txBox="1"/>
          <p:nvPr/>
        </p:nvSpPr>
        <p:spPr>
          <a:xfrm>
            <a:off x="2123728" y="188640"/>
            <a:ext cx="4608512" cy="584775"/>
          </a:xfrm>
          <a:prstGeom prst="rect">
            <a:avLst/>
          </a:prstGeom>
          <a:noFill/>
        </p:spPr>
        <p:txBody>
          <a:bodyPr wrap="square">
            <a:spAutoFit/>
          </a:bodyPr>
          <a:lstStyle/>
          <a:p>
            <a:pPr algn="ctr">
              <a:defRPr/>
            </a:pPr>
            <a:r>
              <a:rPr lang="fr-FR" sz="3200" dirty="0" smtClean="0">
                <a:solidFill>
                  <a:schemeClr val="bg1"/>
                </a:solidFill>
                <a:latin typeface="+mn-lt"/>
                <a:cs typeface="+mn-cs"/>
              </a:rPr>
              <a:t>III - Nos moyens d’action</a:t>
            </a:r>
            <a:endParaRPr lang="fr-FR" sz="3200" dirty="0">
              <a:solidFill>
                <a:schemeClr val="bg1"/>
              </a:solidFill>
              <a:latin typeface="+mn-lt"/>
              <a:cs typeface="+mn-cs"/>
            </a:endParaRPr>
          </a:p>
        </p:txBody>
      </p:sp>
      <p:cxnSp>
        <p:nvCxnSpPr>
          <p:cNvPr id="15" name="Connecteur droit 14"/>
          <p:cNvCxnSpPr/>
          <p:nvPr/>
        </p:nvCxnSpPr>
        <p:spPr>
          <a:xfrm flipV="1">
            <a:off x="4524375" y="3356992"/>
            <a:ext cx="407665" cy="224408"/>
          </a:xfrm>
          <a:prstGeom prst="line">
            <a:avLst/>
          </a:prstGeom>
          <a:ln/>
        </p:spPr>
        <p:style>
          <a:lnRef idx="3">
            <a:schemeClr val="accent1"/>
          </a:lnRef>
          <a:fillRef idx="0">
            <a:schemeClr val="accent1"/>
          </a:fillRef>
          <a:effectRef idx="2">
            <a:schemeClr val="accent1"/>
          </a:effectRef>
          <a:fontRef idx="minor">
            <a:schemeClr val="tx1"/>
          </a:fontRef>
        </p:style>
      </p:cxnSp>
      <p:sp>
        <p:nvSpPr>
          <p:cNvPr id="23" name="Rectangle à coins arrondis 22"/>
          <p:cNvSpPr/>
          <p:nvPr/>
        </p:nvSpPr>
        <p:spPr>
          <a:xfrm>
            <a:off x="4860032" y="3068960"/>
            <a:ext cx="1512168" cy="3600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solidFill>
                  <a:schemeClr val="bg1"/>
                </a:solidFill>
              </a:rPr>
              <a:t>48 membres</a:t>
            </a:r>
            <a:endParaRPr lang="fr-FR" dirty="0"/>
          </a:p>
        </p:txBody>
      </p:sp>
      <p:sp>
        <p:nvSpPr>
          <p:cNvPr id="27" name="Rectangle à coins arrondis 26"/>
          <p:cNvSpPr/>
          <p:nvPr/>
        </p:nvSpPr>
        <p:spPr>
          <a:xfrm>
            <a:off x="2627784" y="2636912"/>
            <a:ext cx="1512168" cy="3600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solidFill>
                  <a:schemeClr val="bg1"/>
                </a:solidFill>
              </a:rPr>
              <a:t>265 membres</a:t>
            </a:r>
            <a:endParaRPr lang="fr-FR" dirty="0"/>
          </a:p>
        </p:txBody>
      </p:sp>
      <p:cxnSp>
        <p:nvCxnSpPr>
          <p:cNvPr id="29" name="Connecteur droit 28"/>
          <p:cNvCxnSpPr>
            <a:endCxn id="19" idx="1"/>
          </p:cNvCxnSpPr>
          <p:nvPr/>
        </p:nvCxnSpPr>
        <p:spPr>
          <a:xfrm>
            <a:off x="3563888" y="2996952"/>
            <a:ext cx="546233" cy="402217"/>
          </a:xfrm>
          <a:prstGeom prst="line">
            <a:avLst/>
          </a:prstGeom>
        </p:spPr>
        <p:style>
          <a:lnRef idx="3">
            <a:schemeClr val="accent1"/>
          </a:lnRef>
          <a:fillRef idx="0">
            <a:schemeClr val="accent1"/>
          </a:fillRef>
          <a:effectRef idx="2">
            <a:schemeClr val="accent1"/>
          </a:effectRef>
          <a:fontRef idx="minor">
            <a:schemeClr val="tx1"/>
          </a:fontRef>
        </p:style>
      </p:cxnSp>
      <p:sp>
        <p:nvSpPr>
          <p:cNvPr id="31" name="Rectangle à coins arrondis 30"/>
          <p:cNvSpPr/>
          <p:nvPr/>
        </p:nvSpPr>
        <p:spPr>
          <a:xfrm>
            <a:off x="467544" y="3861048"/>
            <a:ext cx="1512168" cy="3600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solidFill>
                  <a:schemeClr val="bg1"/>
                </a:solidFill>
              </a:rPr>
              <a:t>120 membres</a:t>
            </a:r>
            <a:endParaRPr lang="fr-FR" dirty="0"/>
          </a:p>
        </p:txBody>
      </p:sp>
      <p:cxnSp>
        <p:nvCxnSpPr>
          <p:cNvPr id="33" name="Connecteur droit 32"/>
          <p:cNvCxnSpPr>
            <a:stCxn id="31" idx="3"/>
          </p:cNvCxnSpPr>
          <p:nvPr/>
        </p:nvCxnSpPr>
        <p:spPr>
          <a:xfrm>
            <a:off x="1979712" y="4041068"/>
            <a:ext cx="504056" cy="36004"/>
          </a:xfrm>
          <a:prstGeom prst="line">
            <a:avLst/>
          </a:prstGeom>
        </p:spPr>
        <p:style>
          <a:lnRef idx="3">
            <a:schemeClr val="accent1"/>
          </a:lnRef>
          <a:fillRef idx="0">
            <a:schemeClr val="accent1"/>
          </a:fillRef>
          <a:effectRef idx="2">
            <a:schemeClr val="accent1"/>
          </a:effectRef>
          <a:fontRef idx="minor">
            <a:schemeClr val="tx1"/>
          </a:fontRef>
        </p:style>
      </p:cxnSp>
      <p:sp>
        <p:nvSpPr>
          <p:cNvPr id="37" name="Rectangle à coins arrondis 36"/>
          <p:cNvSpPr/>
          <p:nvPr/>
        </p:nvSpPr>
        <p:spPr>
          <a:xfrm>
            <a:off x="7020272" y="4005064"/>
            <a:ext cx="1512168" cy="3600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solidFill>
                  <a:schemeClr val="bg1"/>
                </a:solidFill>
              </a:rPr>
              <a:t>61 membres</a:t>
            </a:r>
            <a:endParaRPr lang="fr-FR" dirty="0"/>
          </a:p>
        </p:txBody>
      </p:sp>
      <p:cxnSp>
        <p:nvCxnSpPr>
          <p:cNvPr id="41" name="Connecteur droit 40"/>
          <p:cNvCxnSpPr>
            <a:endCxn id="37" idx="1"/>
          </p:cNvCxnSpPr>
          <p:nvPr/>
        </p:nvCxnSpPr>
        <p:spPr>
          <a:xfrm flipV="1">
            <a:off x="6629400" y="4185084"/>
            <a:ext cx="390872" cy="291666"/>
          </a:xfrm>
          <a:prstGeom prst="line">
            <a:avLst/>
          </a:prstGeom>
        </p:spPr>
        <p:style>
          <a:lnRef idx="3">
            <a:schemeClr val="accent1"/>
          </a:lnRef>
          <a:fillRef idx="0">
            <a:schemeClr val="accent1"/>
          </a:fillRef>
          <a:effectRef idx="2">
            <a:schemeClr val="accent1"/>
          </a:effectRef>
          <a:fontRef idx="minor">
            <a:schemeClr val="tx1"/>
          </a:fontRef>
        </p:style>
      </p:cxnSp>
      <p:sp>
        <p:nvSpPr>
          <p:cNvPr id="43" name="ZoneTexte 42"/>
          <p:cNvSpPr txBox="1"/>
          <p:nvPr/>
        </p:nvSpPr>
        <p:spPr>
          <a:xfrm>
            <a:off x="2866238" y="5949280"/>
            <a:ext cx="4742901" cy="707886"/>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fr-FR" sz="2000" dirty="0" smtClean="0">
                <a:solidFill>
                  <a:schemeClr val="bg1"/>
                </a:solidFill>
                <a:latin typeface="+mn-lt"/>
              </a:rPr>
              <a:t>ENSAE </a:t>
            </a:r>
            <a:r>
              <a:rPr lang="fr-FR" sz="2000" dirty="0" err="1" smtClean="0">
                <a:solidFill>
                  <a:schemeClr val="bg1"/>
                </a:solidFill>
                <a:latin typeface="+mn-lt"/>
              </a:rPr>
              <a:t>Alumni</a:t>
            </a:r>
            <a:r>
              <a:rPr lang="fr-FR" sz="2000" dirty="0" smtClean="0">
                <a:solidFill>
                  <a:schemeClr val="bg1"/>
                </a:solidFill>
                <a:latin typeface="+mn-lt"/>
              </a:rPr>
              <a:t> s'adresse </a:t>
            </a:r>
            <a:r>
              <a:rPr lang="fr-FR" sz="2000" dirty="0" smtClean="0">
                <a:solidFill>
                  <a:schemeClr val="bg1"/>
                </a:solidFill>
              </a:rPr>
              <a:t>directement </a:t>
            </a:r>
            <a:r>
              <a:rPr lang="fr-FR" sz="2000" dirty="0" smtClean="0">
                <a:solidFill>
                  <a:schemeClr val="bg1"/>
                </a:solidFill>
                <a:latin typeface="+mn-lt"/>
              </a:rPr>
              <a:t>aux</a:t>
            </a:r>
          </a:p>
          <a:p>
            <a:pPr algn="ctr"/>
            <a:r>
              <a:rPr lang="fr-FR" sz="2000" dirty="0" smtClean="0">
                <a:solidFill>
                  <a:schemeClr val="bg1"/>
                </a:solidFill>
                <a:latin typeface="+mn-lt"/>
              </a:rPr>
              <a:t> 20% des </a:t>
            </a:r>
            <a:r>
              <a:rPr lang="fr-FR" sz="2000" dirty="0" err="1" smtClean="0">
                <a:solidFill>
                  <a:schemeClr val="bg1"/>
                </a:solidFill>
                <a:latin typeface="+mn-lt"/>
              </a:rPr>
              <a:t>Alumni</a:t>
            </a:r>
            <a:r>
              <a:rPr lang="fr-FR" sz="2000" dirty="0" smtClean="0">
                <a:solidFill>
                  <a:schemeClr val="bg1"/>
                </a:solidFill>
                <a:latin typeface="+mn-lt"/>
              </a:rPr>
              <a:t> qui vivent hors de France</a:t>
            </a:r>
            <a:endParaRPr lang="fr-FR" sz="2000" dirty="0">
              <a:solidFill>
                <a:schemeClr val="bg1"/>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à coins arrondis 16"/>
          <p:cNvSpPr/>
          <p:nvPr/>
        </p:nvSpPr>
        <p:spPr>
          <a:xfrm>
            <a:off x="3851920" y="1340768"/>
            <a:ext cx="5184576" cy="86409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600" dirty="0" smtClean="0">
                <a:solidFill>
                  <a:schemeClr val="bg1"/>
                </a:solidFill>
              </a:rPr>
              <a:t>Groupes géographiques</a:t>
            </a:r>
            <a:endParaRPr lang="fr-FR" sz="2600" dirty="0"/>
          </a:p>
        </p:txBody>
      </p:sp>
      <p:sp>
        <p:nvSpPr>
          <p:cNvPr id="21" name="ZoneTexte 20"/>
          <p:cNvSpPr txBox="1"/>
          <p:nvPr/>
        </p:nvSpPr>
        <p:spPr>
          <a:xfrm>
            <a:off x="2123728" y="188640"/>
            <a:ext cx="4608512" cy="584775"/>
          </a:xfrm>
          <a:prstGeom prst="rect">
            <a:avLst/>
          </a:prstGeom>
          <a:noFill/>
        </p:spPr>
        <p:txBody>
          <a:bodyPr wrap="square">
            <a:spAutoFit/>
          </a:bodyPr>
          <a:lstStyle/>
          <a:p>
            <a:pPr algn="ctr">
              <a:defRPr/>
            </a:pPr>
            <a:r>
              <a:rPr lang="fr-FR" sz="3200" dirty="0" smtClean="0">
                <a:solidFill>
                  <a:schemeClr val="bg1"/>
                </a:solidFill>
                <a:latin typeface="+mn-lt"/>
                <a:cs typeface="+mn-cs"/>
              </a:rPr>
              <a:t>III - Nos moyens d’action</a:t>
            </a:r>
            <a:endParaRPr lang="fr-FR" sz="3200" dirty="0">
              <a:solidFill>
                <a:schemeClr val="bg1"/>
              </a:solidFill>
              <a:latin typeface="+mn-lt"/>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251520" y="1340768"/>
            <a:ext cx="3469274" cy="5040560"/>
          </a:xfrm>
          <a:prstGeom prst="rect">
            <a:avLst/>
          </a:prstGeom>
          <a:noFill/>
          <a:ln w="9525">
            <a:noFill/>
            <a:miter lim="800000"/>
            <a:headEnd/>
            <a:tailEnd/>
          </a:ln>
        </p:spPr>
      </p:pic>
      <p:sp>
        <p:nvSpPr>
          <p:cNvPr id="44" name="ZoneTexte 43"/>
          <p:cNvSpPr txBox="1"/>
          <p:nvPr/>
        </p:nvSpPr>
        <p:spPr>
          <a:xfrm>
            <a:off x="3851920" y="3645024"/>
            <a:ext cx="5184576" cy="2185214"/>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endParaRPr lang="fr-FR" sz="2000" b="0" i="1" dirty="0" smtClean="0"/>
          </a:p>
          <a:p>
            <a:pPr algn="ctr"/>
            <a:r>
              <a:rPr lang="fr-FR" sz="2400" dirty="0" smtClean="0"/>
              <a:t>S'inscrire aux groupes internationaux dans l'espace prive </a:t>
            </a:r>
            <a:r>
              <a:rPr lang="fr-FR" sz="2400" dirty="0" smtClean="0">
                <a:solidFill>
                  <a:schemeClr val="accent1">
                    <a:lumMod val="40000"/>
                    <a:lumOff val="60000"/>
                  </a:schemeClr>
                </a:solidFill>
              </a:rPr>
              <a:t>ensae.org</a:t>
            </a:r>
            <a:r>
              <a:rPr lang="fr-FR" sz="2400" dirty="0" smtClean="0"/>
              <a:t> permet d’être informe des activités de chaque section</a:t>
            </a:r>
          </a:p>
          <a:p>
            <a:pPr algn="ctr"/>
            <a:endParaRPr lang="fr-FR" sz="2000" dirty="0">
              <a:solidFill>
                <a:schemeClr val="bg1"/>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12"/>
          <p:cNvGraphicFramePr/>
          <p:nvPr/>
        </p:nvGraphicFramePr>
        <p:xfrm>
          <a:off x="539552" y="1052736"/>
          <a:ext cx="770485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 14" descr="Photo CL (2).JPG"/>
          <p:cNvPicPr>
            <a:picLocks noChangeAspect="1"/>
          </p:cNvPicPr>
          <p:nvPr/>
        </p:nvPicPr>
        <p:blipFill>
          <a:blip r:embed="rId8" cstate="print"/>
          <a:stretch>
            <a:fillRect/>
          </a:stretch>
        </p:blipFill>
        <p:spPr>
          <a:xfrm>
            <a:off x="7452320" y="1484784"/>
            <a:ext cx="1231337" cy="1368152"/>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2123728" y="188640"/>
            <a:ext cx="4608512" cy="584775"/>
          </a:xfrm>
          <a:prstGeom prst="rect">
            <a:avLst/>
          </a:prstGeom>
          <a:noFill/>
        </p:spPr>
        <p:txBody>
          <a:bodyPr wrap="square">
            <a:spAutoFit/>
          </a:bodyPr>
          <a:lstStyle/>
          <a:p>
            <a:pPr algn="ctr">
              <a:defRPr/>
            </a:pPr>
            <a:r>
              <a:rPr lang="fr-FR" sz="3200" dirty="0" smtClean="0">
                <a:solidFill>
                  <a:schemeClr val="bg1"/>
                </a:solidFill>
                <a:latin typeface="+mn-lt"/>
                <a:cs typeface="+mn-cs"/>
              </a:rPr>
              <a:t>III - Nos moyens d’action</a:t>
            </a:r>
            <a:endParaRPr lang="fr-FR" sz="32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83568" y="3068960"/>
            <a:ext cx="7561263" cy="1569660"/>
          </a:xfrm>
          <a:prstGeom prst="rect">
            <a:avLst/>
          </a:prstGeom>
          <a:noFill/>
        </p:spPr>
        <p:txBody>
          <a:bodyPr>
            <a:spAutoFit/>
          </a:bodyPr>
          <a:lstStyle/>
          <a:p>
            <a:pPr algn="ctr">
              <a:defRPr/>
            </a:pPr>
            <a:r>
              <a:rPr lang="fr-FR" sz="4800" dirty="0" smtClean="0">
                <a:solidFill>
                  <a:schemeClr val="tx2"/>
                </a:solidFill>
                <a:latin typeface="+mn-lt"/>
                <a:cs typeface="+mn-cs"/>
              </a:rPr>
              <a:t>IV – La participation </a:t>
            </a:r>
          </a:p>
          <a:p>
            <a:pPr algn="ctr">
              <a:defRPr/>
            </a:pPr>
            <a:r>
              <a:rPr lang="fr-FR" sz="4800" dirty="0" smtClean="0">
                <a:solidFill>
                  <a:schemeClr val="tx2"/>
                </a:solidFill>
                <a:latin typeface="+mn-lt"/>
                <a:cs typeface="+mn-cs"/>
              </a:rPr>
              <a:t>d’ENSAE </a:t>
            </a:r>
            <a:r>
              <a:rPr lang="fr-FR" sz="4800" dirty="0" err="1" smtClean="0">
                <a:solidFill>
                  <a:schemeClr val="tx2"/>
                </a:solidFill>
                <a:latin typeface="+mn-lt"/>
                <a:cs typeface="+mn-cs"/>
              </a:rPr>
              <a:t>Alumni</a:t>
            </a:r>
            <a:r>
              <a:rPr lang="fr-FR" sz="4800" dirty="0" smtClean="0">
                <a:solidFill>
                  <a:schemeClr val="tx2"/>
                </a:solidFill>
                <a:latin typeface="+mn-lt"/>
                <a:cs typeface="+mn-cs"/>
              </a:rPr>
              <a:t> aux réseaux</a:t>
            </a:r>
            <a:endParaRPr lang="fr-FR" sz="4800" dirty="0">
              <a:solidFill>
                <a:schemeClr val="tx2"/>
              </a:solidFill>
              <a:latin typeface="+mn-lt"/>
              <a:cs typeface="+mn-cs"/>
            </a:endParaRPr>
          </a:p>
        </p:txBody>
      </p:sp>
    </p:spTree>
    <p:extLst>
      <p:ext uri="{BB962C8B-B14F-4D97-AF65-F5344CB8AC3E}">
        <p14:creationId xmlns="" xmlns:p14="http://schemas.microsoft.com/office/powerpoint/2010/main" val="3415909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Capturer.JPG"/>
          <p:cNvPicPr>
            <a:picLocks noChangeAspect="1"/>
          </p:cNvPicPr>
          <p:nvPr/>
        </p:nvPicPr>
        <p:blipFill>
          <a:blip r:embed="rId3" cstate="print"/>
          <a:stretch>
            <a:fillRect/>
          </a:stretch>
        </p:blipFill>
        <p:spPr>
          <a:xfrm>
            <a:off x="395536" y="1268760"/>
            <a:ext cx="6408712" cy="4969323"/>
          </a:xfrm>
          <a:prstGeom prst="rect">
            <a:avLst/>
          </a:prstGeom>
          <a:ln>
            <a:noFill/>
          </a:ln>
          <a:effectLst>
            <a:outerShdw blurRad="292100" dist="139700" dir="2700000" algn="tl" rotWithShape="0">
              <a:srgbClr val="333333">
                <a:alpha val="65000"/>
              </a:srgbClr>
            </a:outerShdw>
          </a:effectLst>
        </p:spPr>
      </p:pic>
      <p:sp>
        <p:nvSpPr>
          <p:cNvPr id="18" name="ZoneTexte 17"/>
          <p:cNvSpPr txBox="1"/>
          <p:nvPr/>
        </p:nvSpPr>
        <p:spPr>
          <a:xfrm>
            <a:off x="2483768" y="188640"/>
            <a:ext cx="3672408" cy="646112"/>
          </a:xfrm>
          <a:prstGeom prst="rect">
            <a:avLst/>
          </a:prstGeom>
          <a:noFill/>
        </p:spPr>
        <p:txBody>
          <a:bodyPr wrap="square">
            <a:spAutoFit/>
          </a:bodyPr>
          <a:lstStyle/>
          <a:p>
            <a:pPr algn="ctr">
              <a:defRPr/>
            </a:pPr>
            <a:r>
              <a:rPr lang="fr-FR" sz="3600" dirty="0" smtClean="0">
                <a:solidFill>
                  <a:schemeClr val="bg1"/>
                </a:solidFill>
                <a:latin typeface="+mn-lt"/>
                <a:cs typeface="+mn-cs"/>
              </a:rPr>
              <a:t>IV - Les réseaux</a:t>
            </a:r>
            <a:endParaRPr lang="fr-FR" sz="3600" dirty="0">
              <a:solidFill>
                <a:schemeClr val="bg1"/>
              </a:solidFill>
              <a:latin typeface="+mn-lt"/>
              <a:cs typeface="+mn-cs"/>
            </a:endParaRPr>
          </a:p>
        </p:txBody>
      </p:sp>
      <p:pic>
        <p:nvPicPr>
          <p:cNvPr id="4" name="Image 3" descr="pj2.jpg"/>
          <p:cNvPicPr>
            <a:picLocks noChangeAspect="1"/>
          </p:cNvPicPr>
          <p:nvPr/>
        </p:nvPicPr>
        <p:blipFill>
          <a:blip r:embed="rId4" cstate="print"/>
          <a:stretch>
            <a:fillRect/>
          </a:stretch>
        </p:blipFill>
        <p:spPr>
          <a:xfrm>
            <a:off x="7236296" y="2636912"/>
            <a:ext cx="1451774" cy="180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91680" y="1412776"/>
            <a:ext cx="5688632" cy="4605338"/>
          </a:xfrm>
          <a:prstGeom prst="rect">
            <a:avLst/>
          </a:prstGeom>
          <a:ln>
            <a:noFill/>
          </a:ln>
          <a:effectLst>
            <a:outerShdw blurRad="292100" dist="139700" dir="2700000" algn="tl" rotWithShape="0">
              <a:srgbClr val="333333">
                <a:alpha val="65000"/>
              </a:srgbClr>
            </a:outerShdw>
          </a:effectLst>
        </p:spPr>
      </p:pic>
      <p:pic>
        <p:nvPicPr>
          <p:cNvPr id="5" name="Picture 2" descr="http://journaldesgrandesecoles.com/wp-content/uploads/Julien-Guitar-200x300.jpg"/>
          <p:cNvPicPr>
            <a:picLocks noChangeAspect="1" noChangeArrowheads="1"/>
          </p:cNvPicPr>
          <p:nvPr/>
        </p:nvPicPr>
        <p:blipFill>
          <a:blip r:embed="rId4" cstate="print"/>
          <a:srcRect/>
          <a:stretch>
            <a:fillRect/>
          </a:stretch>
        </p:blipFill>
        <p:spPr bwMode="auto">
          <a:xfrm>
            <a:off x="323528" y="1196752"/>
            <a:ext cx="1104000" cy="1656000"/>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2483768" y="188640"/>
            <a:ext cx="3672408" cy="646112"/>
          </a:xfrm>
          <a:prstGeom prst="rect">
            <a:avLst/>
          </a:prstGeom>
          <a:noFill/>
        </p:spPr>
        <p:txBody>
          <a:bodyPr wrap="square">
            <a:spAutoFit/>
          </a:bodyPr>
          <a:lstStyle/>
          <a:p>
            <a:pPr algn="ctr">
              <a:defRPr/>
            </a:pPr>
            <a:r>
              <a:rPr lang="fr-FR" sz="3600" dirty="0" smtClean="0">
                <a:solidFill>
                  <a:schemeClr val="bg1"/>
                </a:solidFill>
                <a:latin typeface="+mn-lt"/>
                <a:cs typeface="+mn-cs"/>
              </a:rPr>
              <a:t>IV - Les réseaux</a:t>
            </a:r>
            <a:endParaRPr lang="fr-FR" sz="36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 xmlns:p14="http://schemas.microsoft.com/office/powerpoint/2010/main" val="2311411258"/>
              </p:ext>
            </p:extLst>
          </p:nvPr>
        </p:nvGraphicFramePr>
        <p:xfrm>
          <a:off x="539552" y="1052736"/>
          <a:ext cx="748883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 7" descr="MHF.png"/>
          <p:cNvPicPr>
            <a:picLocks noChangeAspect="1"/>
          </p:cNvPicPr>
          <p:nvPr/>
        </p:nvPicPr>
        <p:blipFill>
          <a:blip r:embed="rId8" cstate="print"/>
          <a:stretch>
            <a:fillRect/>
          </a:stretch>
        </p:blipFill>
        <p:spPr>
          <a:xfrm>
            <a:off x="7164288" y="1484783"/>
            <a:ext cx="1368152" cy="1824203"/>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2483768" y="188640"/>
            <a:ext cx="3672408" cy="646112"/>
          </a:xfrm>
          <a:prstGeom prst="rect">
            <a:avLst/>
          </a:prstGeom>
          <a:noFill/>
        </p:spPr>
        <p:txBody>
          <a:bodyPr wrap="square">
            <a:spAutoFit/>
          </a:bodyPr>
          <a:lstStyle/>
          <a:p>
            <a:pPr algn="ctr">
              <a:defRPr/>
            </a:pPr>
            <a:r>
              <a:rPr lang="fr-FR" sz="3600" dirty="0" smtClean="0">
                <a:solidFill>
                  <a:schemeClr val="bg1"/>
                </a:solidFill>
                <a:latin typeface="+mn-lt"/>
                <a:cs typeface="+mn-cs"/>
              </a:rPr>
              <a:t>IV - Les réseaux</a:t>
            </a:r>
            <a:endParaRPr lang="fr-FR" sz="36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83568" y="3068960"/>
            <a:ext cx="7561263" cy="1569660"/>
          </a:xfrm>
          <a:prstGeom prst="rect">
            <a:avLst/>
          </a:prstGeom>
          <a:noFill/>
        </p:spPr>
        <p:txBody>
          <a:bodyPr>
            <a:spAutoFit/>
          </a:bodyPr>
          <a:lstStyle/>
          <a:p>
            <a:pPr algn="ctr">
              <a:defRPr/>
            </a:pPr>
            <a:r>
              <a:rPr lang="fr-FR" sz="4800" dirty="0" smtClean="0">
                <a:solidFill>
                  <a:schemeClr val="tx2"/>
                </a:solidFill>
                <a:latin typeface="+mn-lt"/>
                <a:cs typeface="+mn-cs"/>
              </a:rPr>
              <a:t>I – Santé financière </a:t>
            </a:r>
          </a:p>
          <a:p>
            <a:pPr algn="ctr">
              <a:defRPr/>
            </a:pPr>
            <a:r>
              <a:rPr lang="fr-FR" sz="4800" dirty="0" smtClean="0">
                <a:solidFill>
                  <a:schemeClr val="tx2"/>
                </a:solidFill>
                <a:latin typeface="+mn-lt"/>
                <a:cs typeface="+mn-cs"/>
              </a:rPr>
              <a:t>et stratégie de financement</a:t>
            </a:r>
            <a:endParaRPr lang="fr-FR" sz="4800" dirty="0">
              <a:solidFill>
                <a:schemeClr val="tx2"/>
              </a:solidFill>
              <a:latin typeface="+mn-lt"/>
              <a:cs typeface="+mn-cs"/>
            </a:endParaRPr>
          </a:p>
        </p:txBody>
      </p:sp>
    </p:spTree>
    <p:extLst>
      <p:ext uri="{BB962C8B-B14F-4D97-AF65-F5344CB8AC3E}">
        <p14:creationId xmlns="" xmlns:p14="http://schemas.microsoft.com/office/powerpoint/2010/main" val="2277916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 xmlns:p14="http://schemas.microsoft.com/office/powerpoint/2010/main" val="3004933019"/>
              </p:ext>
            </p:extLst>
          </p:nvPr>
        </p:nvGraphicFramePr>
        <p:xfrm>
          <a:off x="539552" y="1052736"/>
          <a:ext cx="748883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descr="pj2.jpg"/>
          <p:cNvPicPr>
            <a:picLocks noChangeAspect="1"/>
          </p:cNvPicPr>
          <p:nvPr/>
        </p:nvPicPr>
        <p:blipFill>
          <a:blip r:embed="rId8" cstate="print"/>
          <a:stretch>
            <a:fillRect/>
          </a:stretch>
        </p:blipFill>
        <p:spPr>
          <a:xfrm>
            <a:off x="7020272" y="1484784"/>
            <a:ext cx="1451774" cy="1800200"/>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2483768" y="188640"/>
            <a:ext cx="3672408" cy="646112"/>
          </a:xfrm>
          <a:prstGeom prst="rect">
            <a:avLst/>
          </a:prstGeom>
          <a:noFill/>
        </p:spPr>
        <p:txBody>
          <a:bodyPr wrap="square">
            <a:spAutoFit/>
          </a:bodyPr>
          <a:lstStyle/>
          <a:p>
            <a:pPr algn="ctr">
              <a:defRPr/>
            </a:pPr>
            <a:r>
              <a:rPr lang="fr-FR" sz="3600" dirty="0" smtClean="0">
                <a:solidFill>
                  <a:schemeClr val="bg1"/>
                </a:solidFill>
                <a:latin typeface="+mn-lt"/>
                <a:cs typeface="+mn-cs"/>
              </a:rPr>
              <a:t>IV - Les réseaux</a:t>
            </a:r>
            <a:endParaRPr lang="fr-FR" sz="36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 xmlns:p14="http://schemas.microsoft.com/office/powerpoint/2010/main" val="2538063298"/>
              </p:ext>
            </p:extLst>
          </p:nvPr>
        </p:nvGraphicFramePr>
        <p:xfrm>
          <a:off x="395536" y="1412776"/>
          <a:ext cx="748883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eden\users\CLagarde\Telechargements\1780620photo_dn.jpg"/>
          <p:cNvPicPr>
            <a:picLocks noChangeAspect="1" noChangeArrowheads="1"/>
          </p:cNvPicPr>
          <p:nvPr/>
        </p:nvPicPr>
        <p:blipFill>
          <a:blip r:embed="rId8" cstate="print"/>
          <a:srcRect/>
          <a:stretch>
            <a:fillRect/>
          </a:stretch>
        </p:blipFill>
        <p:spPr bwMode="auto">
          <a:xfrm>
            <a:off x="7380312" y="1196752"/>
            <a:ext cx="1396385" cy="2038722"/>
          </a:xfrm>
          <a:prstGeom prst="rect">
            <a:avLst/>
          </a:prstGeom>
          <a:ln>
            <a:noFill/>
          </a:ln>
          <a:effectLst>
            <a:outerShdw blurRad="292100" dist="139700" dir="2700000" algn="tl" rotWithShape="0">
              <a:srgbClr val="333333">
                <a:alpha val="65000"/>
              </a:srgbClr>
            </a:outerShdw>
          </a:effectLst>
        </p:spPr>
      </p:pic>
      <p:pic>
        <p:nvPicPr>
          <p:cNvPr id="8" name="Picture 2" descr="So-romantic - Le portail des loisirs et voyages pour les couples romantiques"/>
          <p:cNvPicPr>
            <a:picLocks noChangeAspect="1" noChangeArrowheads="1"/>
          </p:cNvPicPr>
          <p:nvPr/>
        </p:nvPicPr>
        <p:blipFill>
          <a:blip r:embed="rId9" cstate="print"/>
          <a:srcRect/>
          <a:stretch>
            <a:fillRect/>
          </a:stretch>
        </p:blipFill>
        <p:spPr bwMode="auto">
          <a:xfrm>
            <a:off x="395536" y="5733256"/>
            <a:ext cx="1835696" cy="460783"/>
          </a:xfrm>
          <a:prstGeom prst="rect">
            <a:avLst/>
          </a:prstGeom>
          <a:noFill/>
        </p:spPr>
      </p:pic>
      <p:pic>
        <p:nvPicPr>
          <p:cNvPr id="9" name="Picture 10" descr="Devialet - Like the first Kiss">
            <a:hlinkClick r:id="rId10"/>
          </p:cNvPr>
          <p:cNvPicPr>
            <a:picLocks noChangeAspect="1" noChangeArrowheads="1"/>
          </p:cNvPicPr>
          <p:nvPr/>
        </p:nvPicPr>
        <p:blipFill>
          <a:blip r:embed="rId11" cstate="print"/>
          <a:srcRect/>
          <a:stretch>
            <a:fillRect/>
          </a:stretch>
        </p:blipFill>
        <p:spPr bwMode="auto">
          <a:xfrm>
            <a:off x="7812360" y="5733256"/>
            <a:ext cx="748023" cy="576064"/>
          </a:xfrm>
          <a:prstGeom prst="rect">
            <a:avLst/>
          </a:prstGeom>
          <a:noFill/>
        </p:spPr>
      </p:pic>
      <p:pic>
        <p:nvPicPr>
          <p:cNvPr id="10" name="Picture 14" descr="Xambox le génie de la paperasse">
            <a:hlinkClick r:id="rId12"/>
          </p:cNvPr>
          <p:cNvPicPr>
            <a:picLocks noChangeAspect="1" noChangeArrowheads="1"/>
          </p:cNvPicPr>
          <p:nvPr/>
        </p:nvPicPr>
        <p:blipFill>
          <a:blip r:embed="rId13" cstate="print"/>
          <a:srcRect/>
          <a:stretch>
            <a:fillRect/>
          </a:stretch>
        </p:blipFill>
        <p:spPr bwMode="auto">
          <a:xfrm>
            <a:off x="4283968" y="5881199"/>
            <a:ext cx="1224136" cy="356113"/>
          </a:xfrm>
          <a:prstGeom prst="rect">
            <a:avLst/>
          </a:prstGeom>
          <a:noFill/>
        </p:spPr>
      </p:pic>
      <p:pic>
        <p:nvPicPr>
          <p:cNvPr id="11" name="Picture 18" descr="Nova Logo">
            <a:hlinkClick r:id="rId14"/>
          </p:cNvPr>
          <p:cNvPicPr>
            <a:picLocks noChangeAspect="1" noChangeArrowheads="1"/>
          </p:cNvPicPr>
          <p:nvPr/>
        </p:nvPicPr>
        <p:blipFill>
          <a:blip r:embed="rId15" cstate="print"/>
          <a:srcRect/>
          <a:stretch>
            <a:fillRect/>
          </a:stretch>
        </p:blipFill>
        <p:spPr bwMode="auto">
          <a:xfrm>
            <a:off x="5796136" y="5877272"/>
            <a:ext cx="1714478" cy="360040"/>
          </a:xfrm>
          <a:prstGeom prst="rect">
            <a:avLst/>
          </a:prstGeom>
          <a:noFill/>
        </p:spPr>
      </p:pic>
      <p:pic>
        <p:nvPicPr>
          <p:cNvPr id="12" name="Picture 4" descr="http://www.ubicast.eu/medias/statics/images/header/logo_ubicast.png"/>
          <p:cNvPicPr>
            <a:picLocks noChangeAspect="1" noChangeArrowheads="1"/>
          </p:cNvPicPr>
          <p:nvPr/>
        </p:nvPicPr>
        <p:blipFill>
          <a:blip r:embed="rId16" cstate="print"/>
          <a:srcRect/>
          <a:stretch>
            <a:fillRect/>
          </a:stretch>
        </p:blipFill>
        <p:spPr bwMode="auto">
          <a:xfrm>
            <a:off x="2411760" y="5733256"/>
            <a:ext cx="1656184" cy="532345"/>
          </a:xfrm>
          <a:prstGeom prst="rect">
            <a:avLst/>
          </a:prstGeom>
          <a:noFill/>
        </p:spPr>
      </p:pic>
      <p:sp>
        <p:nvSpPr>
          <p:cNvPr id="13" name="ZoneTexte 12"/>
          <p:cNvSpPr txBox="1"/>
          <p:nvPr/>
        </p:nvSpPr>
        <p:spPr>
          <a:xfrm>
            <a:off x="2483768" y="188640"/>
            <a:ext cx="3672408" cy="646112"/>
          </a:xfrm>
          <a:prstGeom prst="rect">
            <a:avLst/>
          </a:prstGeom>
          <a:noFill/>
        </p:spPr>
        <p:txBody>
          <a:bodyPr wrap="square">
            <a:spAutoFit/>
          </a:bodyPr>
          <a:lstStyle/>
          <a:p>
            <a:pPr algn="ctr">
              <a:defRPr/>
            </a:pPr>
            <a:r>
              <a:rPr lang="fr-FR" sz="3600" dirty="0" smtClean="0">
                <a:solidFill>
                  <a:schemeClr val="bg1"/>
                </a:solidFill>
                <a:latin typeface="+mn-lt"/>
                <a:cs typeface="+mn-cs"/>
              </a:rPr>
              <a:t>IV - Les réseaux</a:t>
            </a:r>
            <a:endParaRPr lang="fr-FR" sz="36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3068960"/>
            <a:ext cx="7561263" cy="830997"/>
          </a:xfrm>
          <a:prstGeom prst="rect">
            <a:avLst/>
          </a:prstGeom>
          <a:noFill/>
        </p:spPr>
        <p:txBody>
          <a:bodyPr>
            <a:spAutoFit/>
          </a:bodyPr>
          <a:lstStyle/>
          <a:p>
            <a:pPr algn="ctr">
              <a:defRPr/>
            </a:pPr>
            <a:r>
              <a:rPr lang="fr-FR" sz="4800" dirty="0" smtClean="0">
                <a:solidFill>
                  <a:schemeClr val="tx2"/>
                </a:solidFill>
                <a:latin typeface="+mn-lt"/>
                <a:cs typeface="+mn-cs"/>
              </a:rPr>
              <a:t>V – Les objectifs</a:t>
            </a:r>
            <a:endParaRPr lang="fr-FR" sz="4800" dirty="0">
              <a:solidFill>
                <a:schemeClr val="tx2"/>
              </a:solidFill>
              <a:latin typeface="+mn-lt"/>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ZoneTexte 2"/>
          <p:cNvSpPr txBox="1">
            <a:spLocks noChangeArrowheads="1"/>
          </p:cNvSpPr>
          <p:nvPr/>
        </p:nvSpPr>
        <p:spPr bwMode="auto">
          <a:xfrm>
            <a:off x="2195736" y="260648"/>
            <a:ext cx="4334520"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 - Nos </a:t>
            </a:r>
            <a:r>
              <a:rPr lang="fr-FR" sz="2800" dirty="0">
                <a:solidFill>
                  <a:schemeClr val="bg1"/>
                </a:solidFill>
                <a:latin typeface="Calibri" pitchFamily="34" charset="0"/>
              </a:rPr>
              <a:t>objectifs </a:t>
            </a:r>
            <a:r>
              <a:rPr lang="fr-FR" sz="2800" dirty="0" smtClean="0">
                <a:solidFill>
                  <a:schemeClr val="bg1"/>
                </a:solidFill>
                <a:latin typeface="Calibri" pitchFamily="34" charset="0"/>
              </a:rPr>
              <a:t>2013 </a:t>
            </a:r>
            <a:r>
              <a:rPr lang="fr-FR" sz="2800" dirty="0">
                <a:solidFill>
                  <a:schemeClr val="bg1"/>
                </a:solidFill>
                <a:latin typeface="Calibri" pitchFamily="34" charset="0"/>
              </a:rPr>
              <a:t>-</a:t>
            </a:r>
            <a:r>
              <a:rPr lang="fr-FR" sz="2800" dirty="0" smtClean="0">
                <a:solidFill>
                  <a:schemeClr val="bg1"/>
                </a:solidFill>
                <a:latin typeface="Calibri" pitchFamily="34" charset="0"/>
              </a:rPr>
              <a:t>2014</a:t>
            </a:r>
            <a:endParaRPr lang="fr-FR" sz="2800" dirty="0">
              <a:solidFill>
                <a:schemeClr val="bg1"/>
              </a:solidFill>
              <a:latin typeface="Calibri" pitchFamily="34" charset="0"/>
            </a:endParaRPr>
          </a:p>
        </p:txBody>
      </p:sp>
      <p:graphicFrame>
        <p:nvGraphicFramePr>
          <p:cNvPr id="4" name="Diagramme 3"/>
          <p:cNvGraphicFramePr/>
          <p:nvPr>
            <p:extLst>
              <p:ext uri="{D42A27DB-BD31-4B8C-83A1-F6EECF244321}">
                <p14:modId xmlns="" xmlns:p14="http://schemas.microsoft.com/office/powerpoint/2010/main" val="3750206820"/>
              </p:ext>
            </p:extLst>
          </p:nvPr>
        </p:nvGraphicFramePr>
        <p:xfrm>
          <a:off x="827584" y="1196752"/>
          <a:ext cx="748883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lèche vers le bas 1"/>
          <p:cNvSpPr/>
          <p:nvPr/>
        </p:nvSpPr>
        <p:spPr>
          <a:xfrm>
            <a:off x="4355976" y="4437112"/>
            <a:ext cx="288032" cy="360040"/>
          </a:xfrm>
          <a:prstGeom prst="downArrow">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3068960"/>
            <a:ext cx="7561263" cy="830997"/>
          </a:xfrm>
          <a:prstGeom prst="rect">
            <a:avLst/>
          </a:prstGeom>
          <a:noFill/>
        </p:spPr>
        <p:txBody>
          <a:bodyPr>
            <a:spAutoFit/>
          </a:bodyPr>
          <a:lstStyle/>
          <a:p>
            <a:pPr algn="ctr">
              <a:defRPr/>
            </a:pPr>
            <a:r>
              <a:rPr lang="fr-FR" sz="4800" dirty="0" smtClean="0">
                <a:solidFill>
                  <a:schemeClr val="tx2"/>
                </a:solidFill>
                <a:latin typeface="+mn-lt"/>
                <a:cs typeface="+mn-cs"/>
              </a:rPr>
              <a:t>VI – Vote des résolutions</a:t>
            </a:r>
            <a:endParaRPr lang="fr-FR" sz="4800" dirty="0">
              <a:solidFill>
                <a:schemeClr val="tx2"/>
              </a:solidFill>
              <a:latin typeface="+mn-lt"/>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p:cNvSpPr txBox="1">
            <a:spLocks noChangeArrowheads="1"/>
          </p:cNvSpPr>
          <p:nvPr/>
        </p:nvSpPr>
        <p:spPr bwMode="auto">
          <a:xfrm>
            <a:off x="2483768" y="260648"/>
            <a:ext cx="3796809"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 - Vote des résolutions</a:t>
            </a:r>
            <a:endParaRPr lang="fr-FR" sz="2800" dirty="0">
              <a:solidFill>
                <a:schemeClr val="bg1"/>
              </a:solidFill>
              <a:latin typeface="Calibri" pitchFamily="34" charset="0"/>
            </a:endParaRPr>
          </a:p>
        </p:txBody>
      </p:sp>
      <p:graphicFrame>
        <p:nvGraphicFramePr>
          <p:cNvPr id="6" name="Diagramme 5"/>
          <p:cNvGraphicFramePr/>
          <p:nvPr/>
        </p:nvGraphicFramePr>
        <p:xfrm>
          <a:off x="611560" y="1268760"/>
          <a:ext cx="77048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611560" y="1268760"/>
          <a:ext cx="77048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2"/>
          <p:cNvSpPr txBox="1">
            <a:spLocks noChangeArrowheads="1"/>
          </p:cNvSpPr>
          <p:nvPr/>
        </p:nvSpPr>
        <p:spPr bwMode="auto">
          <a:xfrm>
            <a:off x="2483768" y="260648"/>
            <a:ext cx="3796809"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 - Vote des résolutions</a:t>
            </a:r>
            <a:endParaRPr lang="fr-FR" sz="2800" dirty="0">
              <a:solidFill>
                <a:schemeClr val="bg1"/>
              </a:solidFill>
              <a:latin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83568" y="3068960"/>
            <a:ext cx="7561263" cy="1569660"/>
          </a:xfrm>
          <a:prstGeom prst="rect">
            <a:avLst/>
          </a:prstGeom>
          <a:noFill/>
        </p:spPr>
        <p:txBody>
          <a:bodyPr>
            <a:spAutoFit/>
          </a:bodyPr>
          <a:lstStyle/>
          <a:p>
            <a:pPr algn="ctr">
              <a:defRPr/>
            </a:pPr>
            <a:r>
              <a:rPr lang="fr-FR" sz="4800" dirty="0" smtClean="0">
                <a:solidFill>
                  <a:schemeClr val="tx2"/>
                </a:solidFill>
                <a:latin typeface="+mn-lt"/>
                <a:cs typeface="+mn-cs"/>
              </a:rPr>
              <a:t>VII – Présentation des candidats</a:t>
            </a:r>
            <a:endParaRPr lang="fr-FR" sz="4800" dirty="0">
              <a:solidFill>
                <a:schemeClr val="tx2"/>
              </a:solidFill>
              <a:latin typeface="+mn-lt"/>
              <a:cs typeface="+mn-cs"/>
            </a:endParaRPr>
          </a:p>
        </p:txBody>
      </p:sp>
      <p:sp>
        <p:nvSpPr>
          <p:cNvPr id="4" name="ZoneTexte 2"/>
          <p:cNvSpPr txBox="1">
            <a:spLocks noChangeArrowheads="1"/>
          </p:cNvSpPr>
          <p:nvPr/>
        </p:nvSpPr>
        <p:spPr bwMode="auto">
          <a:xfrm>
            <a:off x="2483768" y="260648"/>
            <a:ext cx="3796809"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 - Vote des résolutions</a:t>
            </a:r>
            <a:endParaRPr lang="fr-FR"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ensae.org/photos/1780340catherine.jpg"/>
          <p:cNvPicPr>
            <a:picLocks noChangeAspect="1" noChangeArrowheads="1"/>
          </p:cNvPicPr>
          <p:nvPr/>
        </p:nvPicPr>
        <p:blipFill>
          <a:blip r:embed="rId2" cstate="print"/>
          <a:srcRect/>
          <a:stretch>
            <a:fillRect/>
          </a:stretch>
        </p:blipFill>
        <p:spPr bwMode="auto">
          <a:xfrm>
            <a:off x="683568" y="1052737"/>
            <a:ext cx="1208915" cy="1551600"/>
          </a:xfrm>
          <a:prstGeom prst="rect">
            <a:avLst/>
          </a:prstGeom>
          <a:noFill/>
        </p:spPr>
      </p:pic>
      <p:sp>
        <p:nvSpPr>
          <p:cNvPr id="16" name="ZoneTexte 15"/>
          <p:cNvSpPr txBox="1"/>
          <p:nvPr/>
        </p:nvSpPr>
        <p:spPr>
          <a:xfrm>
            <a:off x="611560" y="2564904"/>
            <a:ext cx="1371786" cy="338554"/>
          </a:xfrm>
          <a:prstGeom prst="rect">
            <a:avLst/>
          </a:prstGeom>
          <a:noFill/>
        </p:spPr>
        <p:txBody>
          <a:bodyPr wrap="none" rtlCol="0">
            <a:spAutoFit/>
          </a:bodyPr>
          <a:lstStyle/>
          <a:p>
            <a:r>
              <a:rPr lang="fr-FR" sz="1600" dirty="0" smtClean="0">
                <a:solidFill>
                  <a:schemeClr val="tx2"/>
                </a:solidFill>
                <a:latin typeface="+mn-lt"/>
              </a:rPr>
              <a:t>C. Grandcoing</a:t>
            </a:r>
            <a:endParaRPr lang="fr-FR" sz="1600" dirty="0">
              <a:solidFill>
                <a:schemeClr val="tx2"/>
              </a:solidFill>
              <a:latin typeface="+mn-lt"/>
            </a:endParaRPr>
          </a:p>
        </p:txBody>
      </p:sp>
      <p:sp>
        <p:nvSpPr>
          <p:cNvPr id="28" name="ZoneTexte 2"/>
          <p:cNvSpPr txBox="1">
            <a:spLocks noChangeArrowheads="1"/>
          </p:cNvSpPr>
          <p:nvPr/>
        </p:nvSpPr>
        <p:spPr bwMode="auto">
          <a:xfrm>
            <a:off x="2771800" y="260648"/>
            <a:ext cx="2923557"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VII – Les candidats</a:t>
            </a:r>
            <a:endParaRPr lang="fr-FR"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ensae.org/photos/1780340catherine.jpg"/>
          <p:cNvPicPr>
            <a:picLocks noChangeAspect="1" noChangeArrowheads="1"/>
          </p:cNvPicPr>
          <p:nvPr/>
        </p:nvPicPr>
        <p:blipFill>
          <a:blip r:embed="rId2" cstate="print"/>
          <a:srcRect/>
          <a:stretch>
            <a:fillRect/>
          </a:stretch>
        </p:blipFill>
        <p:spPr bwMode="auto">
          <a:xfrm>
            <a:off x="683568" y="1052737"/>
            <a:ext cx="1208915" cy="1551600"/>
          </a:xfrm>
          <a:prstGeom prst="rect">
            <a:avLst/>
          </a:prstGeom>
          <a:noFill/>
        </p:spPr>
      </p:pic>
      <p:pic>
        <p:nvPicPr>
          <p:cNvPr id="1031" name="Picture 7" descr="Photo"/>
          <p:cNvPicPr>
            <a:picLocks noChangeAspect="1" noChangeArrowheads="1"/>
          </p:cNvPicPr>
          <p:nvPr/>
        </p:nvPicPr>
        <p:blipFill>
          <a:blip r:embed="rId3" cstate="print"/>
          <a:srcRect/>
          <a:stretch>
            <a:fillRect/>
          </a:stretch>
        </p:blipFill>
        <p:spPr bwMode="auto">
          <a:xfrm>
            <a:off x="2339752" y="1052736"/>
            <a:ext cx="1148184" cy="1551600"/>
          </a:xfrm>
          <a:prstGeom prst="rect">
            <a:avLst/>
          </a:prstGeom>
          <a:noFill/>
        </p:spPr>
      </p:pic>
      <p:sp>
        <p:nvSpPr>
          <p:cNvPr id="16" name="ZoneTexte 15"/>
          <p:cNvSpPr txBox="1"/>
          <p:nvPr/>
        </p:nvSpPr>
        <p:spPr>
          <a:xfrm>
            <a:off x="611560" y="2564904"/>
            <a:ext cx="1371786" cy="338554"/>
          </a:xfrm>
          <a:prstGeom prst="rect">
            <a:avLst/>
          </a:prstGeom>
          <a:noFill/>
        </p:spPr>
        <p:txBody>
          <a:bodyPr wrap="none" rtlCol="0">
            <a:spAutoFit/>
          </a:bodyPr>
          <a:lstStyle/>
          <a:p>
            <a:r>
              <a:rPr lang="fr-FR" sz="1600" dirty="0" smtClean="0">
                <a:solidFill>
                  <a:schemeClr val="tx2"/>
                </a:solidFill>
                <a:latin typeface="+mn-lt"/>
              </a:rPr>
              <a:t>C. Grandcoing</a:t>
            </a:r>
            <a:endParaRPr lang="fr-FR" sz="1600" dirty="0">
              <a:solidFill>
                <a:schemeClr val="tx2"/>
              </a:solidFill>
              <a:latin typeface="+mn-lt"/>
            </a:endParaRPr>
          </a:p>
        </p:txBody>
      </p:sp>
      <p:sp>
        <p:nvSpPr>
          <p:cNvPr id="17" name="ZoneTexte 16"/>
          <p:cNvSpPr txBox="1"/>
          <p:nvPr/>
        </p:nvSpPr>
        <p:spPr>
          <a:xfrm>
            <a:off x="2339752" y="2564904"/>
            <a:ext cx="1080617" cy="338554"/>
          </a:xfrm>
          <a:prstGeom prst="rect">
            <a:avLst/>
          </a:prstGeom>
          <a:noFill/>
        </p:spPr>
        <p:txBody>
          <a:bodyPr wrap="none" rtlCol="0">
            <a:spAutoFit/>
          </a:bodyPr>
          <a:lstStyle/>
          <a:p>
            <a:r>
              <a:rPr lang="fr-FR" sz="1600" dirty="0" smtClean="0">
                <a:solidFill>
                  <a:schemeClr val="tx2"/>
                </a:solidFill>
                <a:latin typeface="+mn-lt"/>
              </a:rPr>
              <a:t>G. Billiotte</a:t>
            </a:r>
            <a:endParaRPr lang="fr-FR" sz="1600" dirty="0">
              <a:solidFill>
                <a:schemeClr val="tx2"/>
              </a:solidFill>
              <a:latin typeface="+mn-lt"/>
            </a:endParaRPr>
          </a:p>
        </p:txBody>
      </p:sp>
      <p:sp>
        <p:nvSpPr>
          <p:cNvPr id="28" name="ZoneTexte 2"/>
          <p:cNvSpPr txBox="1">
            <a:spLocks noChangeArrowheads="1"/>
          </p:cNvSpPr>
          <p:nvPr/>
        </p:nvSpPr>
        <p:spPr bwMode="auto">
          <a:xfrm>
            <a:off x="2771800" y="260648"/>
            <a:ext cx="2923557"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VII – Les candidats</a:t>
            </a:r>
            <a:endParaRPr lang="fr-FR"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31640" y="188640"/>
            <a:ext cx="5616624" cy="584775"/>
          </a:xfrm>
          <a:prstGeom prst="rect">
            <a:avLst/>
          </a:prstGeom>
          <a:noFill/>
        </p:spPr>
        <p:txBody>
          <a:bodyPr wrap="square">
            <a:spAutoFit/>
          </a:bodyPr>
          <a:lstStyle/>
          <a:p>
            <a:pPr algn="ctr">
              <a:defRPr/>
            </a:pPr>
            <a:r>
              <a:rPr lang="fr-FR" sz="3200" dirty="0" smtClean="0">
                <a:solidFill>
                  <a:schemeClr val="bg1"/>
                </a:solidFill>
                <a:latin typeface="+mn-lt"/>
                <a:cs typeface="+mn-cs"/>
              </a:rPr>
              <a:t>I.1 – Evolution du résultat</a:t>
            </a:r>
            <a:endParaRPr lang="fr-FR" sz="3200" dirty="0">
              <a:solidFill>
                <a:schemeClr val="bg1"/>
              </a:solidFill>
              <a:latin typeface="+mn-lt"/>
              <a:cs typeface="+mn-cs"/>
            </a:endParaRPr>
          </a:p>
        </p:txBody>
      </p:sp>
      <p:graphicFrame>
        <p:nvGraphicFramePr>
          <p:cNvPr id="5" name="Graphique 4"/>
          <p:cNvGraphicFramePr/>
          <p:nvPr/>
        </p:nvGraphicFramePr>
        <p:xfrm>
          <a:off x="395536" y="1412776"/>
          <a:ext cx="8064896" cy="504056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6"/>
          <p:cNvCxnSpPr/>
          <p:nvPr/>
        </p:nvCxnSpPr>
        <p:spPr>
          <a:xfrm>
            <a:off x="1188216" y="2734320"/>
            <a:ext cx="52125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6508514" y="2734664"/>
            <a:ext cx="1836477"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05916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ensae.org/photos/1780340catherine.jpg"/>
          <p:cNvPicPr>
            <a:picLocks noChangeAspect="1" noChangeArrowheads="1"/>
          </p:cNvPicPr>
          <p:nvPr/>
        </p:nvPicPr>
        <p:blipFill>
          <a:blip r:embed="rId2" cstate="print"/>
          <a:srcRect/>
          <a:stretch>
            <a:fillRect/>
          </a:stretch>
        </p:blipFill>
        <p:spPr bwMode="auto">
          <a:xfrm>
            <a:off x="683568" y="1052737"/>
            <a:ext cx="1208915" cy="1551600"/>
          </a:xfrm>
          <a:prstGeom prst="rect">
            <a:avLst/>
          </a:prstGeom>
          <a:noFill/>
        </p:spPr>
      </p:pic>
      <p:pic>
        <p:nvPicPr>
          <p:cNvPr id="1031" name="Picture 7" descr="Photo"/>
          <p:cNvPicPr>
            <a:picLocks noChangeAspect="1" noChangeArrowheads="1"/>
          </p:cNvPicPr>
          <p:nvPr/>
        </p:nvPicPr>
        <p:blipFill>
          <a:blip r:embed="rId3" cstate="print"/>
          <a:srcRect/>
          <a:stretch>
            <a:fillRect/>
          </a:stretch>
        </p:blipFill>
        <p:spPr bwMode="auto">
          <a:xfrm>
            <a:off x="2339752" y="1052736"/>
            <a:ext cx="1148184" cy="1551600"/>
          </a:xfrm>
          <a:prstGeom prst="rect">
            <a:avLst/>
          </a:prstGeom>
          <a:noFill/>
        </p:spPr>
      </p:pic>
      <p:pic>
        <p:nvPicPr>
          <p:cNvPr id="1033" name="Picture 9" descr="Photo"/>
          <p:cNvPicPr>
            <a:picLocks noChangeAspect="1" noChangeArrowheads="1"/>
          </p:cNvPicPr>
          <p:nvPr/>
        </p:nvPicPr>
        <p:blipFill>
          <a:blip r:embed="rId4" cstate="print"/>
          <a:srcRect/>
          <a:stretch>
            <a:fillRect/>
          </a:stretch>
        </p:blipFill>
        <p:spPr bwMode="auto">
          <a:xfrm>
            <a:off x="3851920" y="1052736"/>
            <a:ext cx="1369058" cy="1551600"/>
          </a:xfrm>
          <a:prstGeom prst="rect">
            <a:avLst/>
          </a:prstGeom>
          <a:noFill/>
        </p:spPr>
      </p:pic>
      <p:sp>
        <p:nvSpPr>
          <p:cNvPr id="16" name="ZoneTexte 15"/>
          <p:cNvSpPr txBox="1"/>
          <p:nvPr/>
        </p:nvSpPr>
        <p:spPr>
          <a:xfrm>
            <a:off x="611560" y="2564904"/>
            <a:ext cx="1371786" cy="338554"/>
          </a:xfrm>
          <a:prstGeom prst="rect">
            <a:avLst/>
          </a:prstGeom>
          <a:noFill/>
        </p:spPr>
        <p:txBody>
          <a:bodyPr wrap="none" rtlCol="0">
            <a:spAutoFit/>
          </a:bodyPr>
          <a:lstStyle/>
          <a:p>
            <a:r>
              <a:rPr lang="fr-FR" sz="1600" dirty="0" smtClean="0">
                <a:solidFill>
                  <a:schemeClr val="tx2"/>
                </a:solidFill>
                <a:latin typeface="+mn-lt"/>
              </a:rPr>
              <a:t>C. Grandcoing</a:t>
            </a:r>
            <a:endParaRPr lang="fr-FR" sz="1600" dirty="0">
              <a:solidFill>
                <a:schemeClr val="tx2"/>
              </a:solidFill>
              <a:latin typeface="+mn-lt"/>
            </a:endParaRPr>
          </a:p>
        </p:txBody>
      </p:sp>
      <p:sp>
        <p:nvSpPr>
          <p:cNvPr id="17" name="ZoneTexte 16"/>
          <p:cNvSpPr txBox="1"/>
          <p:nvPr/>
        </p:nvSpPr>
        <p:spPr>
          <a:xfrm>
            <a:off x="2339752" y="2564904"/>
            <a:ext cx="1080617" cy="338554"/>
          </a:xfrm>
          <a:prstGeom prst="rect">
            <a:avLst/>
          </a:prstGeom>
          <a:noFill/>
        </p:spPr>
        <p:txBody>
          <a:bodyPr wrap="none" rtlCol="0">
            <a:spAutoFit/>
          </a:bodyPr>
          <a:lstStyle/>
          <a:p>
            <a:r>
              <a:rPr lang="fr-FR" sz="1600" dirty="0" smtClean="0">
                <a:solidFill>
                  <a:schemeClr val="tx2"/>
                </a:solidFill>
                <a:latin typeface="+mn-lt"/>
              </a:rPr>
              <a:t>G. Billiotte</a:t>
            </a:r>
            <a:endParaRPr lang="fr-FR" sz="1600" dirty="0">
              <a:solidFill>
                <a:schemeClr val="tx2"/>
              </a:solidFill>
              <a:latin typeface="+mn-lt"/>
            </a:endParaRPr>
          </a:p>
        </p:txBody>
      </p:sp>
      <p:sp>
        <p:nvSpPr>
          <p:cNvPr id="18" name="ZoneTexte 17"/>
          <p:cNvSpPr txBox="1"/>
          <p:nvPr/>
        </p:nvSpPr>
        <p:spPr>
          <a:xfrm>
            <a:off x="4026025" y="2564904"/>
            <a:ext cx="1050031" cy="338554"/>
          </a:xfrm>
          <a:prstGeom prst="rect">
            <a:avLst/>
          </a:prstGeom>
          <a:noFill/>
        </p:spPr>
        <p:txBody>
          <a:bodyPr wrap="none" rtlCol="0">
            <a:spAutoFit/>
          </a:bodyPr>
          <a:lstStyle/>
          <a:p>
            <a:r>
              <a:rPr lang="fr-FR" sz="1600" dirty="0" smtClean="0">
                <a:solidFill>
                  <a:schemeClr val="tx2"/>
                </a:solidFill>
                <a:latin typeface="+mn-lt"/>
              </a:rPr>
              <a:t>J. Cuvilliez</a:t>
            </a:r>
            <a:endParaRPr lang="fr-FR" sz="1600" dirty="0">
              <a:solidFill>
                <a:schemeClr val="tx2"/>
              </a:solidFill>
              <a:latin typeface="+mn-lt"/>
            </a:endParaRPr>
          </a:p>
        </p:txBody>
      </p:sp>
      <p:sp>
        <p:nvSpPr>
          <p:cNvPr id="28" name="ZoneTexte 2"/>
          <p:cNvSpPr txBox="1">
            <a:spLocks noChangeArrowheads="1"/>
          </p:cNvSpPr>
          <p:nvPr/>
        </p:nvSpPr>
        <p:spPr bwMode="auto">
          <a:xfrm>
            <a:off x="2771800" y="260648"/>
            <a:ext cx="2923557"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VII – Les candidats</a:t>
            </a:r>
            <a:endParaRPr lang="fr-FR"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ensae.org/photos/1780340catherine.jpg"/>
          <p:cNvPicPr>
            <a:picLocks noChangeAspect="1" noChangeArrowheads="1"/>
          </p:cNvPicPr>
          <p:nvPr/>
        </p:nvPicPr>
        <p:blipFill>
          <a:blip r:embed="rId2" cstate="print"/>
          <a:srcRect/>
          <a:stretch>
            <a:fillRect/>
          </a:stretch>
        </p:blipFill>
        <p:spPr bwMode="auto">
          <a:xfrm>
            <a:off x="683568" y="1052737"/>
            <a:ext cx="1208915" cy="1551600"/>
          </a:xfrm>
          <a:prstGeom prst="rect">
            <a:avLst/>
          </a:prstGeom>
          <a:noFill/>
        </p:spPr>
      </p:pic>
      <p:pic>
        <p:nvPicPr>
          <p:cNvPr id="1031" name="Picture 7" descr="Photo"/>
          <p:cNvPicPr>
            <a:picLocks noChangeAspect="1" noChangeArrowheads="1"/>
          </p:cNvPicPr>
          <p:nvPr/>
        </p:nvPicPr>
        <p:blipFill>
          <a:blip r:embed="rId3" cstate="print"/>
          <a:srcRect/>
          <a:stretch>
            <a:fillRect/>
          </a:stretch>
        </p:blipFill>
        <p:spPr bwMode="auto">
          <a:xfrm>
            <a:off x="2339752" y="1052736"/>
            <a:ext cx="1148184" cy="1551600"/>
          </a:xfrm>
          <a:prstGeom prst="rect">
            <a:avLst/>
          </a:prstGeom>
          <a:noFill/>
        </p:spPr>
      </p:pic>
      <p:pic>
        <p:nvPicPr>
          <p:cNvPr id="1033" name="Picture 9" descr="Photo"/>
          <p:cNvPicPr>
            <a:picLocks noChangeAspect="1" noChangeArrowheads="1"/>
          </p:cNvPicPr>
          <p:nvPr/>
        </p:nvPicPr>
        <p:blipFill>
          <a:blip r:embed="rId4" cstate="print"/>
          <a:srcRect/>
          <a:stretch>
            <a:fillRect/>
          </a:stretch>
        </p:blipFill>
        <p:spPr bwMode="auto">
          <a:xfrm>
            <a:off x="3851920" y="1052736"/>
            <a:ext cx="1369058" cy="1551600"/>
          </a:xfrm>
          <a:prstGeom prst="rect">
            <a:avLst/>
          </a:prstGeom>
          <a:noFill/>
        </p:spPr>
      </p:pic>
      <p:pic>
        <p:nvPicPr>
          <p:cNvPr id="1035" name="Picture 11" descr="Photo"/>
          <p:cNvPicPr>
            <a:picLocks noChangeAspect="1" noChangeArrowheads="1"/>
          </p:cNvPicPr>
          <p:nvPr/>
        </p:nvPicPr>
        <p:blipFill>
          <a:blip r:embed="rId5" cstate="print"/>
          <a:srcRect/>
          <a:stretch>
            <a:fillRect/>
          </a:stretch>
        </p:blipFill>
        <p:spPr bwMode="auto">
          <a:xfrm>
            <a:off x="5652120" y="1052736"/>
            <a:ext cx="1218534" cy="1551600"/>
          </a:xfrm>
          <a:prstGeom prst="rect">
            <a:avLst/>
          </a:prstGeom>
          <a:noFill/>
        </p:spPr>
      </p:pic>
      <p:sp>
        <p:nvSpPr>
          <p:cNvPr id="16" name="ZoneTexte 15"/>
          <p:cNvSpPr txBox="1"/>
          <p:nvPr/>
        </p:nvSpPr>
        <p:spPr>
          <a:xfrm>
            <a:off x="611560" y="2564904"/>
            <a:ext cx="1371786" cy="338554"/>
          </a:xfrm>
          <a:prstGeom prst="rect">
            <a:avLst/>
          </a:prstGeom>
          <a:noFill/>
        </p:spPr>
        <p:txBody>
          <a:bodyPr wrap="none" rtlCol="0">
            <a:spAutoFit/>
          </a:bodyPr>
          <a:lstStyle/>
          <a:p>
            <a:r>
              <a:rPr lang="fr-FR" sz="1600" dirty="0" smtClean="0">
                <a:solidFill>
                  <a:schemeClr val="tx2"/>
                </a:solidFill>
                <a:latin typeface="+mn-lt"/>
              </a:rPr>
              <a:t>C. Grandcoing</a:t>
            </a:r>
            <a:endParaRPr lang="fr-FR" sz="1600" dirty="0">
              <a:solidFill>
                <a:schemeClr val="tx2"/>
              </a:solidFill>
              <a:latin typeface="+mn-lt"/>
            </a:endParaRPr>
          </a:p>
        </p:txBody>
      </p:sp>
      <p:sp>
        <p:nvSpPr>
          <p:cNvPr id="17" name="ZoneTexte 16"/>
          <p:cNvSpPr txBox="1"/>
          <p:nvPr/>
        </p:nvSpPr>
        <p:spPr>
          <a:xfrm>
            <a:off x="2339752" y="2564904"/>
            <a:ext cx="1080617" cy="338554"/>
          </a:xfrm>
          <a:prstGeom prst="rect">
            <a:avLst/>
          </a:prstGeom>
          <a:noFill/>
        </p:spPr>
        <p:txBody>
          <a:bodyPr wrap="none" rtlCol="0">
            <a:spAutoFit/>
          </a:bodyPr>
          <a:lstStyle/>
          <a:p>
            <a:r>
              <a:rPr lang="fr-FR" sz="1600" dirty="0" smtClean="0">
                <a:solidFill>
                  <a:schemeClr val="tx2"/>
                </a:solidFill>
                <a:latin typeface="+mn-lt"/>
              </a:rPr>
              <a:t>G. Billiotte</a:t>
            </a:r>
            <a:endParaRPr lang="fr-FR" sz="1600" dirty="0">
              <a:solidFill>
                <a:schemeClr val="tx2"/>
              </a:solidFill>
              <a:latin typeface="+mn-lt"/>
            </a:endParaRPr>
          </a:p>
        </p:txBody>
      </p:sp>
      <p:sp>
        <p:nvSpPr>
          <p:cNvPr id="18" name="ZoneTexte 17"/>
          <p:cNvSpPr txBox="1"/>
          <p:nvPr/>
        </p:nvSpPr>
        <p:spPr>
          <a:xfrm>
            <a:off x="4026025" y="2564904"/>
            <a:ext cx="1050031" cy="338554"/>
          </a:xfrm>
          <a:prstGeom prst="rect">
            <a:avLst/>
          </a:prstGeom>
          <a:noFill/>
        </p:spPr>
        <p:txBody>
          <a:bodyPr wrap="none" rtlCol="0">
            <a:spAutoFit/>
          </a:bodyPr>
          <a:lstStyle/>
          <a:p>
            <a:r>
              <a:rPr lang="fr-FR" sz="1600" dirty="0" smtClean="0">
                <a:solidFill>
                  <a:schemeClr val="tx2"/>
                </a:solidFill>
                <a:latin typeface="+mn-lt"/>
              </a:rPr>
              <a:t>J. Cuvilliez</a:t>
            </a:r>
            <a:endParaRPr lang="fr-FR" sz="1600" dirty="0">
              <a:solidFill>
                <a:schemeClr val="tx2"/>
              </a:solidFill>
              <a:latin typeface="+mn-lt"/>
            </a:endParaRPr>
          </a:p>
        </p:txBody>
      </p:sp>
      <p:sp>
        <p:nvSpPr>
          <p:cNvPr id="19" name="ZoneTexte 18"/>
          <p:cNvSpPr txBox="1"/>
          <p:nvPr/>
        </p:nvSpPr>
        <p:spPr>
          <a:xfrm>
            <a:off x="5508104" y="2564904"/>
            <a:ext cx="1485407" cy="338554"/>
          </a:xfrm>
          <a:prstGeom prst="rect">
            <a:avLst/>
          </a:prstGeom>
          <a:noFill/>
        </p:spPr>
        <p:txBody>
          <a:bodyPr wrap="none" rtlCol="0">
            <a:spAutoFit/>
          </a:bodyPr>
          <a:lstStyle/>
          <a:p>
            <a:r>
              <a:rPr lang="fr-FR" sz="1600" dirty="0" smtClean="0">
                <a:solidFill>
                  <a:schemeClr val="tx2"/>
                </a:solidFill>
                <a:latin typeface="+mn-lt"/>
              </a:rPr>
              <a:t>P.M. </a:t>
            </a:r>
            <a:r>
              <a:rPr lang="fr-FR" sz="1600" dirty="0" err="1" smtClean="0">
                <a:solidFill>
                  <a:schemeClr val="tx2"/>
                </a:solidFill>
                <a:latin typeface="+mn-lt"/>
              </a:rPr>
              <a:t>Debreuille</a:t>
            </a:r>
            <a:endParaRPr lang="fr-FR" sz="1600" dirty="0">
              <a:solidFill>
                <a:schemeClr val="tx2"/>
              </a:solidFill>
              <a:latin typeface="+mn-lt"/>
            </a:endParaRPr>
          </a:p>
        </p:txBody>
      </p:sp>
      <p:sp>
        <p:nvSpPr>
          <p:cNvPr id="28" name="ZoneTexte 2"/>
          <p:cNvSpPr txBox="1">
            <a:spLocks noChangeArrowheads="1"/>
          </p:cNvSpPr>
          <p:nvPr/>
        </p:nvSpPr>
        <p:spPr bwMode="auto">
          <a:xfrm>
            <a:off x="2771800" y="260648"/>
            <a:ext cx="2923557"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VII – Les candidats</a:t>
            </a:r>
            <a:endParaRPr lang="fr-FR"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ensae.org/photos/1780340catherine.jpg"/>
          <p:cNvPicPr>
            <a:picLocks noChangeAspect="1" noChangeArrowheads="1"/>
          </p:cNvPicPr>
          <p:nvPr/>
        </p:nvPicPr>
        <p:blipFill>
          <a:blip r:embed="rId2" cstate="print"/>
          <a:srcRect/>
          <a:stretch>
            <a:fillRect/>
          </a:stretch>
        </p:blipFill>
        <p:spPr bwMode="auto">
          <a:xfrm>
            <a:off x="683568" y="1052737"/>
            <a:ext cx="1208915" cy="1551600"/>
          </a:xfrm>
          <a:prstGeom prst="rect">
            <a:avLst/>
          </a:prstGeom>
          <a:noFill/>
        </p:spPr>
      </p:pic>
      <p:pic>
        <p:nvPicPr>
          <p:cNvPr id="1031" name="Picture 7" descr="Photo"/>
          <p:cNvPicPr>
            <a:picLocks noChangeAspect="1" noChangeArrowheads="1"/>
          </p:cNvPicPr>
          <p:nvPr/>
        </p:nvPicPr>
        <p:blipFill>
          <a:blip r:embed="rId3" cstate="print"/>
          <a:srcRect/>
          <a:stretch>
            <a:fillRect/>
          </a:stretch>
        </p:blipFill>
        <p:spPr bwMode="auto">
          <a:xfrm>
            <a:off x="2339752" y="1052736"/>
            <a:ext cx="1148184" cy="1551600"/>
          </a:xfrm>
          <a:prstGeom prst="rect">
            <a:avLst/>
          </a:prstGeom>
          <a:noFill/>
        </p:spPr>
      </p:pic>
      <p:pic>
        <p:nvPicPr>
          <p:cNvPr id="1033" name="Picture 9" descr="Photo"/>
          <p:cNvPicPr>
            <a:picLocks noChangeAspect="1" noChangeArrowheads="1"/>
          </p:cNvPicPr>
          <p:nvPr/>
        </p:nvPicPr>
        <p:blipFill>
          <a:blip r:embed="rId4" cstate="print"/>
          <a:srcRect/>
          <a:stretch>
            <a:fillRect/>
          </a:stretch>
        </p:blipFill>
        <p:spPr bwMode="auto">
          <a:xfrm>
            <a:off x="3851920" y="1052736"/>
            <a:ext cx="1369058" cy="1551600"/>
          </a:xfrm>
          <a:prstGeom prst="rect">
            <a:avLst/>
          </a:prstGeom>
          <a:noFill/>
        </p:spPr>
      </p:pic>
      <p:pic>
        <p:nvPicPr>
          <p:cNvPr id="1035" name="Picture 11" descr="Photo"/>
          <p:cNvPicPr>
            <a:picLocks noChangeAspect="1" noChangeArrowheads="1"/>
          </p:cNvPicPr>
          <p:nvPr/>
        </p:nvPicPr>
        <p:blipFill>
          <a:blip r:embed="rId5" cstate="print"/>
          <a:srcRect/>
          <a:stretch>
            <a:fillRect/>
          </a:stretch>
        </p:blipFill>
        <p:spPr bwMode="auto">
          <a:xfrm>
            <a:off x="5652120" y="1052736"/>
            <a:ext cx="1218534" cy="1551600"/>
          </a:xfrm>
          <a:prstGeom prst="rect">
            <a:avLst/>
          </a:prstGeom>
          <a:noFill/>
        </p:spPr>
      </p:pic>
      <p:pic>
        <p:nvPicPr>
          <p:cNvPr id="1037" name="Picture 13" descr="Photo"/>
          <p:cNvPicPr>
            <a:picLocks noChangeAspect="1" noChangeArrowheads="1"/>
          </p:cNvPicPr>
          <p:nvPr/>
        </p:nvPicPr>
        <p:blipFill>
          <a:blip r:embed="rId6" cstate="print"/>
          <a:srcRect/>
          <a:stretch>
            <a:fillRect/>
          </a:stretch>
        </p:blipFill>
        <p:spPr bwMode="auto">
          <a:xfrm>
            <a:off x="7389828" y="1052736"/>
            <a:ext cx="1070604" cy="1551600"/>
          </a:xfrm>
          <a:prstGeom prst="rect">
            <a:avLst/>
          </a:prstGeom>
          <a:noFill/>
        </p:spPr>
      </p:pic>
      <p:sp>
        <p:nvSpPr>
          <p:cNvPr id="16" name="ZoneTexte 15"/>
          <p:cNvSpPr txBox="1"/>
          <p:nvPr/>
        </p:nvSpPr>
        <p:spPr>
          <a:xfrm>
            <a:off x="611560" y="2564904"/>
            <a:ext cx="1371786" cy="338554"/>
          </a:xfrm>
          <a:prstGeom prst="rect">
            <a:avLst/>
          </a:prstGeom>
          <a:noFill/>
        </p:spPr>
        <p:txBody>
          <a:bodyPr wrap="none" rtlCol="0">
            <a:spAutoFit/>
          </a:bodyPr>
          <a:lstStyle/>
          <a:p>
            <a:r>
              <a:rPr lang="fr-FR" sz="1600" dirty="0" smtClean="0">
                <a:solidFill>
                  <a:schemeClr val="tx2"/>
                </a:solidFill>
                <a:latin typeface="+mn-lt"/>
              </a:rPr>
              <a:t>C. Grandcoing</a:t>
            </a:r>
            <a:endParaRPr lang="fr-FR" sz="1600" dirty="0">
              <a:solidFill>
                <a:schemeClr val="tx2"/>
              </a:solidFill>
              <a:latin typeface="+mn-lt"/>
            </a:endParaRPr>
          </a:p>
        </p:txBody>
      </p:sp>
      <p:sp>
        <p:nvSpPr>
          <p:cNvPr id="17" name="ZoneTexte 16"/>
          <p:cNvSpPr txBox="1"/>
          <p:nvPr/>
        </p:nvSpPr>
        <p:spPr>
          <a:xfrm>
            <a:off x="2339752" y="2564904"/>
            <a:ext cx="1080617" cy="338554"/>
          </a:xfrm>
          <a:prstGeom prst="rect">
            <a:avLst/>
          </a:prstGeom>
          <a:noFill/>
        </p:spPr>
        <p:txBody>
          <a:bodyPr wrap="none" rtlCol="0">
            <a:spAutoFit/>
          </a:bodyPr>
          <a:lstStyle/>
          <a:p>
            <a:r>
              <a:rPr lang="fr-FR" sz="1600" dirty="0" smtClean="0">
                <a:solidFill>
                  <a:schemeClr val="tx2"/>
                </a:solidFill>
                <a:latin typeface="+mn-lt"/>
              </a:rPr>
              <a:t>G. Billiotte</a:t>
            </a:r>
            <a:endParaRPr lang="fr-FR" sz="1600" dirty="0">
              <a:solidFill>
                <a:schemeClr val="tx2"/>
              </a:solidFill>
              <a:latin typeface="+mn-lt"/>
            </a:endParaRPr>
          </a:p>
        </p:txBody>
      </p:sp>
      <p:sp>
        <p:nvSpPr>
          <p:cNvPr id="18" name="ZoneTexte 17"/>
          <p:cNvSpPr txBox="1"/>
          <p:nvPr/>
        </p:nvSpPr>
        <p:spPr>
          <a:xfrm>
            <a:off x="4026025" y="2564904"/>
            <a:ext cx="1050031" cy="338554"/>
          </a:xfrm>
          <a:prstGeom prst="rect">
            <a:avLst/>
          </a:prstGeom>
          <a:noFill/>
        </p:spPr>
        <p:txBody>
          <a:bodyPr wrap="none" rtlCol="0">
            <a:spAutoFit/>
          </a:bodyPr>
          <a:lstStyle/>
          <a:p>
            <a:r>
              <a:rPr lang="fr-FR" sz="1600" dirty="0" smtClean="0">
                <a:solidFill>
                  <a:schemeClr val="tx2"/>
                </a:solidFill>
                <a:latin typeface="+mn-lt"/>
              </a:rPr>
              <a:t>J. Cuvilliez</a:t>
            </a:r>
            <a:endParaRPr lang="fr-FR" sz="1600" dirty="0">
              <a:solidFill>
                <a:schemeClr val="tx2"/>
              </a:solidFill>
              <a:latin typeface="+mn-lt"/>
            </a:endParaRPr>
          </a:p>
        </p:txBody>
      </p:sp>
      <p:sp>
        <p:nvSpPr>
          <p:cNvPr id="19" name="ZoneTexte 18"/>
          <p:cNvSpPr txBox="1"/>
          <p:nvPr/>
        </p:nvSpPr>
        <p:spPr>
          <a:xfrm>
            <a:off x="5508104" y="2564904"/>
            <a:ext cx="1485407" cy="338554"/>
          </a:xfrm>
          <a:prstGeom prst="rect">
            <a:avLst/>
          </a:prstGeom>
          <a:noFill/>
        </p:spPr>
        <p:txBody>
          <a:bodyPr wrap="none" rtlCol="0">
            <a:spAutoFit/>
          </a:bodyPr>
          <a:lstStyle/>
          <a:p>
            <a:r>
              <a:rPr lang="fr-FR" sz="1600" dirty="0" smtClean="0">
                <a:solidFill>
                  <a:schemeClr val="tx2"/>
                </a:solidFill>
                <a:latin typeface="+mn-lt"/>
              </a:rPr>
              <a:t>P.M. </a:t>
            </a:r>
            <a:r>
              <a:rPr lang="fr-FR" sz="1600" dirty="0" err="1" smtClean="0">
                <a:solidFill>
                  <a:schemeClr val="tx2"/>
                </a:solidFill>
                <a:latin typeface="+mn-lt"/>
              </a:rPr>
              <a:t>Debreuille</a:t>
            </a:r>
            <a:endParaRPr lang="fr-FR" sz="1600" dirty="0">
              <a:solidFill>
                <a:schemeClr val="tx2"/>
              </a:solidFill>
              <a:latin typeface="+mn-lt"/>
            </a:endParaRPr>
          </a:p>
        </p:txBody>
      </p:sp>
      <p:sp>
        <p:nvSpPr>
          <p:cNvPr id="20" name="ZoneTexte 19"/>
          <p:cNvSpPr txBox="1"/>
          <p:nvPr/>
        </p:nvSpPr>
        <p:spPr>
          <a:xfrm>
            <a:off x="7452320" y="2564904"/>
            <a:ext cx="970137" cy="338554"/>
          </a:xfrm>
          <a:prstGeom prst="rect">
            <a:avLst/>
          </a:prstGeom>
          <a:noFill/>
        </p:spPr>
        <p:txBody>
          <a:bodyPr wrap="none" rtlCol="0">
            <a:spAutoFit/>
          </a:bodyPr>
          <a:lstStyle/>
          <a:p>
            <a:r>
              <a:rPr lang="fr-FR" sz="1600" dirty="0" smtClean="0">
                <a:solidFill>
                  <a:schemeClr val="tx2"/>
                </a:solidFill>
                <a:latin typeface="+mn-lt"/>
              </a:rPr>
              <a:t>H. </a:t>
            </a:r>
            <a:r>
              <a:rPr lang="fr-FR" sz="1600" dirty="0" err="1" smtClean="0">
                <a:solidFill>
                  <a:schemeClr val="tx2"/>
                </a:solidFill>
                <a:latin typeface="+mn-lt"/>
              </a:rPr>
              <a:t>Hanne</a:t>
            </a:r>
            <a:endParaRPr lang="fr-FR" sz="1600" dirty="0">
              <a:solidFill>
                <a:schemeClr val="tx2"/>
              </a:solidFill>
              <a:latin typeface="+mn-lt"/>
            </a:endParaRPr>
          </a:p>
        </p:txBody>
      </p:sp>
      <p:sp>
        <p:nvSpPr>
          <p:cNvPr id="28" name="ZoneTexte 2"/>
          <p:cNvSpPr txBox="1">
            <a:spLocks noChangeArrowheads="1"/>
          </p:cNvSpPr>
          <p:nvPr/>
        </p:nvSpPr>
        <p:spPr bwMode="auto">
          <a:xfrm>
            <a:off x="2771800" y="260648"/>
            <a:ext cx="2923557"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VII – Les candidats</a:t>
            </a:r>
            <a:endParaRPr lang="fr-FR"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ensae.org/photos/1780340catherine.jpg"/>
          <p:cNvPicPr>
            <a:picLocks noChangeAspect="1" noChangeArrowheads="1"/>
          </p:cNvPicPr>
          <p:nvPr/>
        </p:nvPicPr>
        <p:blipFill>
          <a:blip r:embed="rId2" cstate="print"/>
          <a:srcRect/>
          <a:stretch>
            <a:fillRect/>
          </a:stretch>
        </p:blipFill>
        <p:spPr bwMode="auto">
          <a:xfrm>
            <a:off x="683568" y="1052737"/>
            <a:ext cx="1208915" cy="1551600"/>
          </a:xfrm>
          <a:prstGeom prst="rect">
            <a:avLst/>
          </a:prstGeom>
          <a:noFill/>
        </p:spPr>
      </p:pic>
      <p:pic>
        <p:nvPicPr>
          <p:cNvPr id="1031" name="Picture 7" descr="Photo"/>
          <p:cNvPicPr>
            <a:picLocks noChangeAspect="1" noChangeArrowheads="1"/>
          </p:cNvPicPr>
          <p:nvPr/>
        </p:nvPicPr>
        <p:blipFill>
          <a:blip r:embed="rId3" cstate="print"/>
          <a:srcRect/>
          <a:stretch>
            <a:fillRect/>
          </a:stretch>
        </p:blipFill>
        <p:spPr bwMode="auto">
          <a:xfrm>
            <a:off x="2339752" y="1052736"/>
            <a:ext cx="1148184" cy="1551600"/>
          </a:xfrm>
          <a:prstGeom prst="rect">
            <a:avLst/>
          </a:prstGeom>
          <a:noFill/>
        </p:spPr>
      </p:pic>
      <p:pic>
        <p:nvPicPr>
          <p:cNvPr id="1033" name="Picture 9" descr="Photo"/>
          <p:cNvPicPr>
            <a:picLocks noChangeAspect="1" noChangeArrowheads="1"/>
          </p:cNvPicPr>
          <p:nvPr/>
        </p:nvPicPr>
        <p:blipFill>
          <a:blip r:embed="rId4" cstate="print"/>
          <a:srcRect/>
          <a:stretch>
            <a:fillRect/>
          </a:stretch>
        </p:blipFill>
        <p:spPr bwMode="auto">
          <a:xfrm>
            <a:off x="3851920" y="1052736"/>
            <a:ext cx="1369058" cy="1551600"/>
          </a:xfrm>
          <a:prstGeom prst="rect">
            <a:avLst/>
          </a:prstGeom>
          <a:noFill/>
        </p:spPr>
      </p:pic>
      <p:pic>
        <p:nvPicPr>
          <p:cNvPr id="1035" name="Picture 11" descr="Photo"/>
          <p:cNvPicPr>
            <a:picLocks noChangeAspect="1" noChangeArrowheads="1"/>
          </p:cNvPicPr>
          <p:nvPr/>
        </p:nvPicPr>
        <p:blipFill>
          <a:blip r:embed="rId5" cstate="print"/>
          <a:srcRect/>
          <a:stretch>
            <a:fillRect/>
          </a:stretch>
        </p:blipFill>
        <p:spPr bwMode="auto">
          <a:xfrm>
            <a:off x="5652120" y="1052736"/>
            <a:ext cx="1218534" cy="1551600"/>
          </a:xfrm>
          <a:prstGeom prst="rect">
            <a:avLst/>
          </a:prstGeom>
          <a:noFill/>
        </p:spPr>
      </p:pic>
      <p:pic>
        <p:nvPicPr>
          <p:cNvPr id="1037" name="Picture 13" descr="Photo"/>
          <p:cNvPicPr>
            <a:picLocks noChangeAspect="1" noChangeArrowheads="1"/>
          </p:cNvPicPr>
          <p:nvPr/>
        </p:nvPicPr>
        <p:blipFill>
          <a:blip r:embed="rId6" cstate="print"/>
          <a:srcRect/>
          <a:stretch>
            <a:fillRect/>
          </a:stretch>
        </p:blipFill>
        <p:spPr bwMode="auto">
          <a:xfrm>
            <a:off x="7389828" y="1052736"/>
            <a:ext cx="1070604" cy="1551600"/>
          </a:xfrm>
          <a:prstGeom prst="rect">
            <a:avLst/>
          </a:prstGeom>
          <a:noFill/>
        </p:spPr>
      </p:pic>
      <p:pic>
        <p:nvPicPr>
          <p:cNvPr id="1039" name="Picture 15" descr="Photo"/>
          <p:cNvPicPr>
            <a:picLocks noChangeAspect="1" noChangeArrowheads="1"/>
          </p:cNvPicPr>
          <p:nvPr/>
        </p:nvPicPr>
        <p:blipFill>
          <a:blip r:embed="rId7" cstate="print"/>
          <a:srcRect/>
          <a:stretch>
            <a:fillRect/>
          </a:stretch>
        </p:blipFill>
        <p:spPr bwMode="auto">
          <a:xfrm>
            <a:off x="683568" y="2924944"/>
            <a:ext cx="1140426" cy="1551600"/>
          </a:xfrm>
          <a:prstGeom prst="rect">
            <a:avLst/>
          </a:prstGeom>
          <a:noFill/>
        </p:spPr>
      </p:pic>
      <p:sp>
        <p:nvSpPr>
          <p:cNvPr id="16" name="ZoneTexte 15"/>
          <p:cNvSpPr txBox="1"/>
          <p:nvPr/>
        </p:nvSpPr>
        <p:spPr>
          <a:xfrm>
            <a:off x="611560" y="2564904"/>
            <a:ext cx="1371786" cy="338554"/>
          </a:xfrm>
          <a:prstGeom prst="rect">
            <a:avLst/>
          </a:prstGeom>
          <a:noFill/>
        </p:spPr>
        <p:txBody>
          <a:bodyPr wrap="none" rtlCol="0">
            <a:spAutoFit/>
          </a:bodyPr>
          <a:lstStyle/>
          <a:p>
            <a:r>
              <a:rPr lang="fr-FR" sz="1600" dirty="0" smtClean="0">
                <a:solidFill>
                  <a:schemeClr val="tx2"/>
                </a:solidFill>
                <a:latin typeface="+mn-lt"/>
              </a:rPr>
              <a:t>C. Grandcoing</a:t>
            </a:r>
            <a:endParaRPr lang="fr-FR" sz="1600" dirty="0">
              <a:solidFill>
                <a:schemeClr val="tx2"/>
              </a:solidFill>
              <a:latin typeface="+mn-lt"/>
            </a:endParaRPr>
          </a:p>
        </p:txBody>
      </p:sp>
      <p:sp>
        <p:nvSpPr>
          <p:cNvPr id="17" name="ZoneTexte 16"/>
          <p:cNvSpPr txBox="1"/>
          <p:nvPr/>
        </p:nvSpPr>
        <p:spPr>
          <a:xfrm>
            <a:off x="2339752" y="2564904"/>
            <a:ext cx="1080617" cy="338554"/>
          </a:xfrm>
          <a:prstGeom prst="rect">
            <a:avLst/>
          </a:prstGeom>
          <a:noFill/>
        </p:spPr>
        <p:txBody>
          <a:bodyPr wrap="none" rtlCol="0">
            <a:spAutoFit/>
          </a:bodyPr>
          <a:lstStyle/>
          <a:p>
            <a:r>
              <a:rPr lang="fr-FR" sz="1600" dirty="0" smtClean="0">
                <a:solidFill>
                  <a:schemeClr val="tx2"/>
                </a:solidFill>
                <a:latin typeface="+mn-lt"/>
              </a:rPr>
              <a:t>G. Billiotte</a:t>
            </a:r>
            <a:endParaRPr lang="fr-FR" sz="1600" dirty="0">
              <a:solidFill>
                <a:schemeClr val="tx2"/>
              </a:solidFill>
              <a:latin typeface="+mn-lt"/>
            </a:endParaRPr>
          </a:p>
        </p:txBody>
      </p:sp>
      <p:sp>
        <p:nvSpPr>
          <p:cNvPr id="18" name="ZoneTexte 17"/>
          <p:cNvSpPr txBox="1"/>
          <p:nvPr/>
        </p:nvSpPr>
        <p:spPr>
          <a:xfrm>
            <a:off x="4026025" y="2564904"/>
            <a:ext cx="1050031" cy="338554"/>
          </a:xfrm>
          <a:prstGeom prst="rect">
            <a:avLst/>
          </a:prstGeom>
          <a:noFill/>
        </p:spPr>
        <p:txBody>
          <a:bodyPr wrap="none" rtlCol="0">
            <a:spAutoFit/>
          </a:bodyPr>
          <a:lstStyle/>
          <a:p>
            <a:r>
              <a:rPr lang="fr-FR" sz="1600" dirty="0" smtClean="0">
                <a:solidFill>
                  <a:schemeClr val="tx2"/>
                </a:solidFill>
                <a:latin typeface="+mn-lt"/>
              </a:rPr>
              <a:t>J. Cuvilliez</a:t>
            </a:r>
            <a:endParaRPr lang="fr-FR" sz="1600" dirty="0">
              <a:solidFill>
                <a:schemeClr val="tx2"/>
              </a:solidFill>
              <a:latin typeface="+mn-lt"/>
            </a:endParaRPr>
          </a:p>
        </p:txBody>
      </p:sp>
      <p:sp>
        <p:nvSpPr>
          <p:cNvPr id="19" name="ZoneTexte 18"/>
          <p:cNvSpPr txBox="1"/>
          <p:nvPr/>
        </p:nvSpPr>
        <p:spPr>
          <a:xfrm>
            <a:off x="5508104" y="2564904"/>
            <a:ext cx="1485407" cy="338554"/>
          </a:xfrm>
          <a:prstGeom prst="rect">
            <a:avLst/>
          </a:prstGeom>
          <a:noFill/>
        </p:spPr>
        <p:txBody>
          <a:bodyPr wrap="none" rtlCol="0">
            <a:spAutoFit/>
          </a:bodyPr>
          <a:lstStyle/>
          <a:p>
            <a:r>
              <a:rPr lang="fr-FR" sz="1600" dirty="0" smtClean="0">
                <a:solidFill>
                  <a:schemeClr val="tx2"/>
                </a:solidFill>
                <a:latin typeface="+mn-lt"/>
              </a:rPr>
              <a:t>P.M. </a:t>
            </a:r>
            <a:r>
              <a:rPr lang="fr-FR" sz="1600" dirty="0" err="1" smtClean="0">
                <a:solidFill>
                  <a:schemeClr val="tx2"/>
                </a:solidFill>
                <a:latin typeface="+mn-lt"/>
              </a:rPr>
              <a:t>Debreuille</a:t>
            </a:r>
            <a:endParaRPr lang="fr-FR" sz="1600" dirty="0">
              <a:solidFill>
                <a:schemeClr val="tx2"/>
              </a:solidFill>
              <a:latin typeface="+mn-lt"/>
            </a:endParaRPr>
          </a:p>
        </p:txBody>
      </p:sp>
      <p:sp>
        <p:nvSpPr>
          <p:cNvPr id="20" name="ZoneTexte 19"/>
          <p:cNvSpPr txBox="1"/>
          <p:nvPr/>
        </p:nvSpPr>
        <p:spPr>
          <a:xfrm>
            <a:off x="7452320" y="2564904"/>
            <a:ext cx="970137" cy="338554"/>
          </a:xfrm>
          <a:prstGeom prst="rect">
            <a:avLst/>
          </a:prstGeom>
          <a:noFill/>
        </p:spPr>
        <p:txBody>
          <a:bodyPr wrap="none" rtlCol="0">
            <a:spAutoFit/>
          </a:bodyPr>
          <a:lstStyle/>
          <a:p>
            <a:r>
              <a:rPr lang="fr-FR" sz="1600" dirty="0" smtClean="0">
                <a:solidFill>
                  <a:schemeClr val="tx2"/>
                </a:solidFill>
                <a:latin typeface="+mn-lt"/>
              </a:rPr>
              <a:t>H. </a:t>
            </a:r>
            <a:r>
              <a:rPr lang="fr-FR" sz="1600" dirty="0" err="1" smtClean="0">
                <a:solidFill>
                  <a:schemeClr val="tx2"/>
                </a:solidFill>
                <a:latin typeface="+mn-lt"/>
              </a:rPr>
              <a:t>Hanne</a:t>
            </a:r>
            <a:endParaRPr lang="fr-FR" sz="1600" dirty="0">
              <a:solidFill>
                <a:schemeClr val="tx2"/>
              </a:solidFill>
              <a:latin typeface="+mn-lt"/>
            </a:endParaRPr>
          </a:p>
        </p:txBody>
      </p:sp>
      <p:sp>
        <p:nvSpPr>
          <p:cNvPr id="21" name="ZoneTexte 20"/>
          <p:cNvSpPr txBox="1"/>
          <p:nvPr/>
        </p:nvSpPr>
        <p:spPr>
          <a:xfrm>
            <a:off x="683568" y="4437112"/>
            <a:ext cx="1066382" cy="338554"/>
          </a:xfrm>
          <a:prstGeom prst="rect">
            <a:avLst/>
          </a:prstGeom>
          <a:noFill/>
        </p:spPr>
        <p:txBody>
          <a:bodyPr wrap="none" rtlCol="0">
            <a:spAutoFit/>
          </a:bodyPr>
          <a:lstStyle/>
          <a:p>
            <a:r>
              <a:rPr lang="fr-FR" sz="1600" dirty="0" smtClean="0">
                <a:solidFill>
                  <a:schemeClr val="tx2"/>
                </a:solidFill>
                <a:latin typeface="+mn-lt"/>
              </a:rPr>
              <a:t>E. </a:t>
            </a:r>
            <a:r>
              <a:rPr lang="fr-FR" sz="1600" dirty="0" err="1" smtClean="0">
                <a:solidFill>
                  <a:schemeClr val="tx2"/>
                </a:solidFill>
                <a:latin typeface="+mn-lt"/>
              </a:rPr>
              <a:t>Hapette</a:t>
            </a:r>
            <a:endParaRPr lang="fr-FR" sz="1600" dirty="0">
              <a:solidFill>
                <a:schemeClr val="tx2"/>
              </a:solidFill>
              <a:latin typeface="+mn-lt"/>
            </a:endParaRPr>
          </a:p>
        </p:txBody>
      </p:sp>
      <p:sp>
        <p:nvSpPr>
          <p:cNvPr id="28" name="ZoneTexte 2"/>
          <p:cNvSpPr txBox="1">
            <a:spLocks noChangeArrowheads="1"/>
          </p:cNvSpPr>
          <p:nvPr/>
        </p:nvSpPr>
        <p:spPr bwMode="auto">
          <a:xfrm>
            <a:off x="2771800" y="260648"/>
            <a:ext cx="2923557"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VII – Les candidats</a:t>
            </a:r>
            <a:endParaRPr lang="fr-FR"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ensae.org/photos/1780340catherine.jpg"/>
          <p:cNvPicPr>
            <a:picLocks noChangeAspect="1" noChangeArrowheads="1"/>
          </p:cNvPicPr>
          <p:nvPr/>
        </p:nvPicPr>
        <p:blipFill>
          <a:blip r:embed="rId2" cstate="print"/>
          <a:srcRect/>
          <a:stretch>
            <a:fillRect/>
          </a:stretch>
        </p:blipFill>
        <p:spPr bwMode="auto">
          <a:xfrm>
            <a:off x="683568" y="1052737"/>
            <a:ext cx="1208915" cy="1551600"/>
          </a:xfrm>
          <a:prstGeom prst="rect">
            <a:avLst/>
          </a:prstGeom>
          <a:noFill/>
        </p:spPr>
      </p:pic>
      <p:pic>
        <p:nvPicPr>
          <p:cNvPr id="1031" name="Picture 7" descr="Photo"/>
          <p:cNvPicPr>
            <a:picLocks noChangeAspect="1" noChangeArrowheads="1"/>
          </p:cNvPicPr>
          <p:nvPr/>
        </p:nvPicPr>
        <p:blipFill>
          <a:blip r:embed="rId3" cstate="print"/>
          <a:srcRect/>
          <a:stretch>
            <a:fillRect/>
          </a:stretch>
        </p:blipFill>
        <p:spPr bwMode="auto">
          <a:xfrm>
            <a:off x="2339752" y="1052736"/>
            <a:ext cx="1148184" cy="1551600"/>
          </a:xfrm>
          <a:prstGeom prst="rect">
            <a:avLst/>
          </a:prstGeom>
          <a:noFill/>
        </p:spPr>
      </p:pic>
      <p:pic>
        <p:nvPicPr>
          <p:cNvPr id="1033" name="Picture 9" descr="Photo"/>
          <p:cNvPicPr>
            <a:picLocks noChangeAspect="1" noChangeArrowheads="1"/>
          </p:cNvPicPr>
          <p:nvPr/>
        </p:nvPicPr>
        <p:blipFill>
          <a:blip r:embed="rId4" cstate="print"/>
          <a:srcRect/>
          <a:stretch>
            <a:fillRect/>
          </a:stretch>
        </p:blipFill>
        <p:spPr bwMode="auto">
          <a:xfrm>
            <a:off x="3851920" y="1052736"/>
            <a:ext cx="1369058" cy="1551600"/>
          </a:xfrm>
          <a:prstGeom prst="rect">
            <a:avLst/>
          </a:prstGeom>
          <a:noFill/>
        </p:spPr>
      </p:pic>
      <p:pic>
        <p:nvPicPr>
          <p:cNvPr id="1035" name="Picture 11" descr="Photo"/>
          <p:cNvPicPr>
            <a:picLocks noChangeAspect="1" noChangeArrowheads="1"/>
          </p:cNvPicPr>
          <p:nvPr/>
        </p:nvPicPr>
        <p:blipFill>
          <a:blip r:embed="rId5" cstate="print"/>
          <a:srcRect/>
          <a:stretch>
            <a:fillRect/>
          </a:stretch>
        </p:blipFill>
        <p:spPr bwMode="auto">
          <a:xfrm>
            <a:off x="5652120" y="1052736"/>
            <a:ext cx="1218534" cy="1551600"/>
          </a:xfrm>
          <a:prstGeom prst="rect">
            <a:avLst/>
          </a:prstGeom>
          <a:noFill/>
        </p:spPr>
      </p:pic>
      <p:pic>
        <p:nvPicPr>
          <p:cNvPr id="1037" name="Picture 13" descr="Photo"/>
          <p:cNvPicPr>
            <a:picLocks noChangeAspect="1" noChangeArrowheads="1"/>
          </p:cNvPicPr>
          <p:nvPr/>
        </p:nvPicPr>
        <p:blipFill>
          <a:blip r:embed="rId6" cstate="print"/>
          <a:srcRect/>
          <a:stretch>
            <a:fillRect/>
          </a:stretch>
        </p:blipFill>
        <p:spPr bwMode="auto">
          <a:xfrm>
            <a:off x="7389828" y="1052736"/>
            <a:ext cx="1070604" cy="1551600"/>
          </a:xfrm>
          <a:prstGeom prst="rect">
            <a:avLst/>
          </a:prstGeom>
          <a:noFill/>
        </p:spPr>
      </p:pic>
      <p:pic>
        <p:nvPicPr>
          <p:cNvPr id="1039" name="Picture 15" descr="Photo"/>
          <p:cNvPicPr>
            <a:picLocks noChangeAspect="1" noChangeArrowheads="1"/>
          </p:cNvPicPr>
          <p:nvPr/>
        </p:nvPicPr>
        <p:blipFill>
          <a:blip r:embed="rId7" cstate="print"/>
          <a:srcRect/>
          <a:stretch>
            <a:fillRect/>
          </a:stretch>
        </p:blipFill>
        <p:spPr bwMode="auto">
          <a:xfrm>
            <a:off x="683568" y="2924944"/>
            <a:ext cx="1140426" cy="1551600"/>
          </a:xfrm>
          <a:prstGeom prst="rect">
            <a:avLst/>
          </a:prstGeom>
          <a:noFill/>
        </p:spPr>
      </p:pic>
      <p:pic>
        <p:nvPicPr>
          <p:cNvPr id="1041" name="Picture 17" descr="Photo"/>
          <p:cNvPicPr>
            <a:picLocks noChangeAspect="1" noChangeArrowheads="1"/>
          </p:cNvPicPr>
          <p:nvPr/>
        </p:nvPicPr>
        <p:blipFill>
          <a:blip r:embed="rId8" cstate="print"/>
          <a:srcRect/>
          <a:stretch>
            <a:fillRect/>
          </a:stretch>
        </p:blipFill>
        <p:spPr bwMode="auto">
          <a:xfrm>
            <a:off x="2339752" y="2924944"/>
            <a:ext cx="1181421" cy="1551600"/>
          </a:xfrm>
          <a:prstGeom prst="rect">
            <a:avLst/>
          </a:prstGeom>
          <a:noFill/>
        </p:spPr>
      </p:pic>
      <p:sp>
        <p:nvSpPr>
          <p:cNvPr id="16" name="ZoneTexte 15"/>
          <p:cNvSpPr txBox="1"/>
          <p:nvPr/>
        </p:nvSpPr>
        <p:spPr>
          <a:xfrm>
            <a:off x="611560" y="2564904"/>
            <a:ext cx="1371786" cy="338554"/>
          </a:xfrm>
          <a:prstGeom prst="rect">
            <a:avLst/>
          </a:prstGeom>
          <a:noFill/>
        </p:spPr>
        <p:txBody>
          <a:bodyPr wrap="none" rtlCol="0">
            <a:spAutoFit/>
          </a:bodyPr>
          <a:lstStyle/>
          <a:p>
            <a:r>
              <a:rPr lang="fr-FR" sz="1600" dirty="0" smtClean="0">
                <a:solidFill>
                  <a:schemeClr val="tx2"/>
                </a:solidFill>
                <a:latin typeface="+mn-lt"/>
              </a:rPr>
              <a:t>C. Grandcoing</a:t>
            </a:r>
            <a:endParaRPr lang="fr-FR" sz="1600" dirty="0">
              <a:solidFill>
                <a:schemeClr val="tx2"/>
              </a:solidFill>
              <a:latin typeface="+mn-lt"/>
            </a:endParaRPr>
          </a:p>
        </p:txBody>
      </p:sp>
      <p:sp>
        <p:nvSpPr>
          <p:cNvPr id="17" name="ZoneTexte 16"/>
          <p:cNvSpPr txBox="1"/>
          <p:nvPr/>
        </p:nvSpPr>
        <p:spPr>
          <a:xfrm>
            <a:off x="2339752" y="2564904"/>
            <a:ext cx="1080617" cy="338554"/>
          </a:xfrm>
          <a:prstGeom prst="rect">
            <a:avLst/>
          </a:prstGeom>
          <a:noFill/>
        </p:spPr>
        <p:txBody>
          <a:bodyPr wrap="none" rtlCol="0">
            <a:spAutoFit/>
          </a:bodyPr>
          <a:lstStyle/>
          <a:p>
            <a:r>
              <a:rPr lang="fr-FR" sz="1600" dirty="0" smtClean="0">
                <a:solidFill>
                  <a:schemeClr val="tx2"/>
                </a:solidFill>
                <a:latin typeface="+mn-lt"/>
              </a:rPr>
              <a:t>G. Billiotte</a:t>
            </a:r>
            <a:endParaRPr lang="fr-FR" sz="1600" dirty="0">
              <a:solidFill>
                <a:schemeClr val="tx2"/>
              </a:solidFill>
              <a:latin typeface="+mn-lt"/>
            </a:endParaRPr>
          </a:p>
        </p:txBody>
      </p:sp>
      <p:sp>
        <p:nvSpPr>
          <p:cNvPr id="18" name="ZoneTexte 17"/>
          <p:cNvSpPr txBox="1"/>
          <p:nvPr/>
        </p:nvSpPr>
        <p:spPr>
          <a:xfrm>
            <a:off x="4026025" y="2564904"/>
            <a:ext cx="1050031" cy="338554"/>
          </a:xfrm>
          <a:prstGeom prst="rect">
            <a:avLst/>
          </a:prstGeom>
          <a:noFill/>
        </p:spPr>
        <p:txBody>
          <a:bodyPr wrap="none" rtlCol="0">
            <a:spAutoFit/>
          </a:bodyPr>
          <a:lstStyle/>
          <a:p>
            <a:r>
              <a:rPr lang="fr-FR" sz="1600" dirty="0" smtClean="0">
                <a:solidFill>
                  <a:schemeClr val="tx2"/>
                </a:solidFill>
                <a:latin typeface="+mn-lt"/>
              </a:rPr>
              <a:t>J. Cuvilliez</a:t>
            </a:r>
            <a:endParaRPr lang="fr-FR" sz="1600" dirty="0">
              <a:solidFill>
                <a:schemeClr val="tx2"/>
              </a:solidFill>
              <a:latin typeface="+mn-lt"/>
            </a:endParaRPr>
          </a:p>
        </p:txBody>
      </p:sp>
      <p:sp>
        <p:nvSpPr>
          <p:cNvPr id="19" name="ZoneTexte 18"/>
          <p:cNvSpPr txBox="1"/>
          <p:nvPr/>
        </p:nvSpPr>
        <p:spPr>
          <a:xfrm>
            <a:off x="5508104" y="2564904"/>
            <a:ext cx="1485407" cy="338554"/>
          </a:xfrm>
          <a:prstGeom prst="rect">
            <a:avLst/>
          </a:prstGeom>
          <a:noFill/>
        </p:spPr>
        <p:txBody>
          <a:bodyPr wrap="none" rtlCol="0">
            <a:spAutoFit/>
          </a:bodyPr>
          <a:lstStyle/>
          <a:p>
            <a:r>
              <a:rPr lang="fr-FR" sz="1600" dirty="0" smtClean="0">
                <a:solidFill>
                  <a:schemeClr val="tx2"/>
                </a:solidFill>
                <a:latin typeface="+mn-lt"/>
              </a:rPr>
              <a:t>P.M. </a:t>
            </a:r>
            <a:r>
              <a:rPr lang="fr-FR" sz="1600" dirty="0" err="1" smtClean="0">
                <a:solidFill>
                  <a:schemeClr val="tx2"/>
                </a:solidFill>
                <a:latin typeface="+mn-lt"/>
              </a:rPr>
              <a:t>Debreuille</a:t>
            </a:r>
            <a:endParaRPr lang="fr-FR" sz="1600" dirty="0">
              <a:solidFill>
                <a:schemeClr val="tx2"/>
              </a:solidFill>
              <a:latin typeface="+mn-lt"/>
            </a:endParaRPr>
          </a:p>
        </p:txBody>
      </p:sp>
      <p:sp>
        <p:nvSpPr>
          <p:cNvPr id="20" name="ZoneTexte 19"/>
          <p:cNvSpPr txBox="1"/>
          <p:nvPr/>
        </p:nvSpPr>
        <p:spPr>
          <a:xfrm>
            <a:off x="7452320" y="2564904"/>
            <a:ext cx="970137" cy="338554"/>
          </a:xfrm>
          <a:prstGeom prst="rect">
            <a:avLst/>
          </a:prstGeom>
          <a:noFill/>
        </p:spPr>
        <p:txBody>
          <a:bodyPr wrap="none" rtlCol="0">
            <a:spAutoFit/>
          </a:bodyPr>
          <a:lstStyle/>
          <a:p>
            <a:r>
              <a:rPr lang="fr-FR" sz="1600" dirty="0" smtClean="0">
                <a:solidFill>
                  <a:schemeClr val="tx2"/>
                </a:solidFill>
                <a:latin typeface="+mn-lt"/>
              </a:rPr>
              <a:t>H. </a:t>
            </a:r>
            <a:r>
              <a:rPr lang="fr-FR" sz="1600" dirty="0" err="1" smtClean="0">
                <a:solidFill>
                  <a:schemeClr val="tx2"/>
                </a:solidFill>
                <a:latin typeface="+mn-lt"/>
              </a:rPr>
              <a:t>Hanne</a:t>
            </a:r>
            <a:endParaRPr lang="fr-FR" sz="1600" dirty="0">
              <a:solidFill>
                <a:schemeClr val="tx2"/>
              </a:solidFill>
              <a:latin typeface="+mn-lt"/>
            </a:endParaRPr>
          </a:p>
        </p:txBody>
      </p:sp>
      <p:sp>
        <p:nvSpPr>
          <p:cNvPr id="21" name="ZoneTexte 20"/>
          <p:cNvSpPr txBox="1"/>
          <p:nvPr/>
        </p:nvSpPr>
        <p:spPr>
          <a:xfrm>
            <a:off x="683568" y="4437112"/>
            <a:ext cx="1066382" cy="338554"/>
          </a:xfrm>
          <a:prstGeom prst="rect">
            <a:avLst/>
          </a:prstGeom>
          <a:noFill/>
        </p:spPr>
        <p:txBody>
          <a:bodyPr wrap="none" rtlCol="0">
            <a:spAutoFit/>
          </a:bodyPr>
          <a:lstStyle/>
          <a:p>
            <a:r>
              <a:rPr lang="fr-FR" sz="1600" dirty="0" smtClean="0">
                <a:solidFill>
                  <a:schemeClr val="tx2"/>
                </a:solidFill>
                <a:latin typeface="+mn-lt"/>
              </a:rPr>
              <a:t>E. </a:t>
            </a:r>
            <a:r>
              <a:rPr lang="fr-FR" sz="1600" dirty="0" err="1" smtClean="0">
                <a:solidFill>
                  <a:schemeClr val="tx2"/>
                </a:solidFill>
                <a:latin typeface="+mn-lt"/>
              </a:rPr>
              <a:t>Hapette</a:t>
            </a:r>
            <a:endParaRPr lang="fr-FR" sz="1600" dirty="0">
              <a:solidFill>
                <a:schemeClr val="tx2"/>
              </a:solidFill>
              <a:latin typeface="+mn-lt"/>
            </a:endParaRPr>
          </a:p>
        </p:txBody>
      </p:sp>
      <p:sp>
        <p:nvSpPr>
          <p:cNvPr id="22" name="ZoneTexte 21"/>
          <p:cNvSpPr txBox="1"/>
          <p:nvPr/>
        </p:nvSpPr>
        <p:spPr>
          <a:xfrm>
            <a:off x="2483768" y="4437112"/>
            <a:ext cx="917944" cy="338554"/>
          </a:xfrm>
          <a:prstGeom prst="rect">
            <a:avLst/>
          </a:prstGeom>
          <a:noFill/>
        </p:spPr>
        <p:txBody>
          <a:bodyPr wrap="none" rtlCol="0">
            <a:spAutoFit/>
          </a:bodyPr>
          <a:lstStyle/>
          <a:p>
            <a:r>
              <a:rPr lang="fr-FR" sz="1600" dirty="0" smtClean="0">
                <a:solidFill>
                  <a:schemeClr val="tx2"/>
                </a:solidFill>
                <a:latin typeface="+mn-lt"/>
              </a:rPr>
              <a:t>E. Marot</a:t>
            </a:r>
            <a:endParaRPr lang="fr-FR" sz="1600" dirty="0">
              <a:solidFill>
                <a:schemeClr val="tx2"/>
              </a:solidFill>
              <a:latin typeface="+mn-lt"/>
            </a:endParaRPr>
          </a:p>
        </p:txBody>
      </p:sp>
      <p:sp>
        <p:nvSpPr>
          <p:cNvPr id="28" name="ZoneTexte 2"/>
          <p:cNvSpPr txBox="1">
            <a:spLocks noChangeArrowheads="1"/>
          </p:cNvSpPr>
          <p:nvPr/>
        </p:nvSpPr>
        <p:spPr bwMode="auto">
          <a:xfrm>
            <a:off x="2771800" y="260648"/>
            <a:ext cx="2923557"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VII – Les candidats</a:t>
            </a:r>
            <a:endParaRPr lang="fr-FR"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ensae.org/photos/1780340catherine.jpg"/>
          <p:cNvPicPr>
            <a:picLocks noChangeAspect="1" noChangeArrowheads="1"/>
          </p:cNvPicPr>
          <p:nvPr/>
        </p:nvPicPr>
        <p:blipFill>
          <a:blip r:embed="rId2" cstate="print"/>
          <a:srcRect/>
          <a:stretch>
            <a:fillRect/>
          </a:stretch>
        </p:blipFill>
        <p:spPr bwMode="auto">
          <a:xfrm>
            <a:off x="683568" y="1052737"/>
            <a:ext cx="1208915" cy="1551600"/>
          </a:xfrm>
          <a:prstGeom prst="rect">
            <a:avLst/>
          </a:prstGeom>
          <a:noFill/>
        </p:spPr>
      </p:pic>
      <p:pic>
        <p:nvPicPr>
          <p:cNvPr id="1031" name="Picture 7" descr="Photo"/>
          <p:cNvPicPr>
            <a:picLocks noChangeAspect="1" noChangeArrowheads="1"/>
          </p:cNvPicPr>
          <p:nvPr/>
        </p:nvPicPr>
        <p:blipFill>
          <a:blip r:embed="rId3" cstate="print"/>
          <a:srcRect/>
          <a:stretch>
            <a:fillRect/>
          </a:stretch>
        </p:blipFill>
        <p:spPr bwMode="auto">
          <a:xfrm>
            <a:off x="2339752" y="1052736"/>
            <a:ext cx="1148184" cy="1551600"/>
          </a:xfrm>
          <a:prstGeom prst="rect">
            <a:avLst/>
          </a:prstGeom>
          <a:noFill/>
        </p:spPr>
      </p:pic>
      <p:pic>
        <p:nvPicPr>
          <p:cNvPr id="1033" name="Picture 9" descr="Photo"/>
          <p:cNvPicPr>
            <a:picLocks noChangeAspect="1" noChangeArrowheads="1"/>
          </p:cNvPicPr>
          <p:nvPr/>
        </p:nvPicPr>
        <p:blipFill>
          <a:blip r:embed="rId4" cstate="print"/>
          <a:srcRect/>
          <a:stretch>
            <a:fillRect/>
          </a:stretch>
        </p:blipFill>
        <p:spPr bwMode="auto">
          <a:xfrm>
            <a:off x="3851920" y="1052736"/>
            <a:ext cx="1369058" cy="1551600"/>
          </a:xfrm>
          <a:prstGeom prst="rect">
            <a:avLst/>
          </a:prstGeom>
          <a:noFill/>
        </p:spPr>
      </p:pic>
      <p:pic>
        <p:nvPicPr>
          <p:cNvPr id="1035" name="Picture 11" descr="Photo"/>
          <p:cNvPicPr>
            <a:picLocks noChangeAspect="1" noChangeArrowheads="1"/>
          </p:cNvPicPr>
          <p:nvPr/>
        </p:nvPicPr>
        <p:blipFill>
          <a:blip r:embed="rId5" cstate="print"/>
          <a:srcRect/>
          <a:stretch>
            <a:fillRect/>
          </a:stretch>
        </p:blipFill>
        <p:spPr bwMode="auto">
          <a:xfrm>
            <a:off x="5652120" y="1052736"/>
            <a:ext cx="1218534" cy="1551600"/>
          </a:xfrm>
          <a:prstGeom prst="rect">
            <a:avLst/>
          </a:prstGeom>
          <a:noFill/>
        </p:spPr>
      </p:pic>
      <p:pic>
        <p:nvPicPr>
          <p:cNvPr id="1037" name="Picture 13" descr="Photo"/>
          <p:cNvPicPr>
            <a:picLocks noChangeAspect="1" noChangeArrowheads="1"/>
          </p:cNvPicPr>
          <p:nvPr/>
        </p:nvPicPr>
        <p:blipFill>
          <a:blip r:embed="rId6" cstate="print"/>
          <a:srcRect/>
          <a:stretch>
            <a:fillRect/>
          </a:stretch>
        </p:blipFill>
        <p:spPr bwMode="auto">
          <a:xfrm>
            <a:off x="7389828" y="1052736"/>
            <a:ext cx="1070604" cy="1551600"/>
          </a:xfrm>
          <a:prstGeom prst="rect">
            <a:avLst/>
          </a:prstGeom>
          <a:noFill/>
        </p:spPr>
      </p:pic>
      <p:pic>
        <p:nvPicPr>
          <p:cNvPr id="1039" name="Picture 15" descr="Photo"/>
          <p:cNvPicPr>
            <a:picLocks noChangeAspect="1" noChangeArrowheads="1"/>
          </p:cNvPicPr>
          <p:nvPr/>
        </p:nvPicPr>
        <p:blipFill>
          <a:blip r:embed="rId7" cstate="print"/>
          <a:srcRect/>
          <a:stretch>
            <a:fillRect/>
          </a:stretch>
        </p:blipFill>
        <p:spPr bwMode="auto">
          <a:xfrm>
            <a:off x="683568" y="2924944"/>
            <a:ext cx="1140426" cy="1551600"/>
          </a:xfrm>
          <a:prstGeom prst="rect">
            <a:avLst/>
          </a:prstGeom>
          <a:noFill/>
        </p:spPr>
      </p:pic>
      <p:pic>
        <p:nvPicPr>
          <p:cNvPr id="1041" name="Picture 17" descr="Photo"/>
          <p:cNvPicPr>
            <a:picLocks noChangeAspect="1" noChangeArrowheads="1"/>
          </p:cNvPicPr>
          <p:nvPr/>
        </p:nvPicPr>
        <p:blipFill>
          <a:blip r:embed="rId8" cstate="print"/>
          <a:srcRect/>
          <a:stretch>
            <a:fillRect/>
          </a:stretch>
        </p:blipFill>
        <p:spPr bwMode="auto">
          <a:xfrm>
            <a:off x="2339752" y="2924944"/>
            <a:ext cx="1181421" cy="1551600"/>
          </a:xfrm>
          <a:prstGeom prst="rect">
            <a:avLst/>
          </a:prstGeom>
          <a:noFill/>
        </p:spPr>
      </p:pic>
      <p:pic>
        <p:nvPicPr>
          <p:cNvPr id="1043" name="Picture 19" descr="Photo"/>
          <p:cNvPicPr>
            <a:picLocks noChangeAspect="1" noChangeArrowheads="1"/>
          </p:cNvPicPr>
          <p:nvPr/>
        </p:nvPicPr>
        <p:blipFill>
          <a:blip r:embed="rId9" cstate="print"/>
          <a:srcRect/>
          <a:stretch>
            <a:fillRect/>
          </a:stretch>
        </p:blipFill>
        <p:spPr bwMode="auto">
          <a:xfrm>
            <a:off x="3995936" y="2924944"/>
            <a:ext cx="1055088" cy="1551600"/>
          </a:xfrm>
          <a:prstGeom prst="rect">
            <a:avLst/>
          </a:prstGeom>
          <a:noFill/>
        </p:spPr>
      </p:pic>
      <p:sp>
        <p:nvSpPr>
          <p:cNvPr id="16" name="ZoneTexte 15"/>
          <p:cNvSpPr txBox="1"/>
          <p:nvPr/>
        </p:nvSpPr>
        <p:spPr>
          <a:xfrm>
            <a:off x="611560" y="2564904"/>
            <a:ext cx="1371786" cy="338554"/>
          </a:xfrm>
          <a:prstGeom prst="rect">
            <a:avLst/>
          </a:prstGeom>
          <a:noFill/>
        </p:spPr>
        <p:txBody>
          <a:bodyPr wrap="none" rtlCol="0">
            <a:spAutoFit/>
          </a:bodyPr>
          <a:lstStyle/>
          <a:p>
            <a:r>
              <a:rPr lang="fr-FR" sz="1600" dirty="0" smtClean="0">
                <a:solidFill>
                  <a:schemeClr val="tx2"/>
                </a:solidFill>
                <a:latin typeface="+mn-lt"/>
              </a:rPr>
              <a:t>C. Grandcoing</a:t>
            </a:r>
            <a:endParaRPr lang="fr-FR" sz="1600" dirty="0">
              <a:solidFill>
                <a:schemeClr val="tx2"/>
              </a:solidFill>
              <a:latin typeface="+mn-lt"/>
            </a:endParaRPr>
          </a:p>
        </p:txBody>
      </p:sp>
      <p:sp>
        <p:nvSpPr>
          <p:cNvPr id="17" name="ZoneTexte 16"/>
          <p:cNvSpPr txBox="1"/>
          <p:nvPr/>
        </p:nvSpPr>
        <p:spPr>
          <a:xfrm>
            <a:off x="2339752" y="2564904"/>
            <a:ext cx="1080617" cy="338554"/>
          </a:xfrm>
          <a:prstGeom prst="rect">
            <a:avLst/>
          </a:prstGeom>
          <a:noFill/>
        </p:spPr>
        <p:txBody>
          <a:bodyPr wrap="none" rtlCol="0">
            <a:spAutoFit/>
          </a:bodyPr>
          <a:lstStyle/>
          <a:p>
            <a:r>
              <a:rPr lang="fr-FR" sz="1600" dirty="0" smtClean="0">
                <a:solidFill>
                  <a:schemeClr val="tx2"/>
                </a:solidFill>
                <a:latin typeface="+mn-lt"/>
              </a:rPr>
              <a:t>G. Billiotte</a:t>
            </a:r>
            <a:endParaRPr lang="fr-FR" sz="1600" dirty="0">
              <a:solidFill>
                <a:schemeClr val="tx2"/>
              </a:solidFill>
              <a:latin typeface="+mn-lt"/>
            </a:endParaRPr>
          </a:p>
        </p:txBody>
      </p:sp>
      <p:sp>
        <p:nvSpPr>
          <p:cNvPr id="18" name="ZoneTexte 17"/>
          <p:cNvSpPr txBox="1"/>
          <p:nvPr/>
        </p:nvSpPr>
        <p:spPr>
          <a:xfrm>
            <a:off x="4026025" y="2564904"/>
            <a:ext cx="1050031" cy="338554"/>
          </a:xfrm>
          <a:prstGeom prst="rect">
            <a:avLst/>
          </a:prstGeom>
          <a:noFill/>
        </p:spPr>
        <p:txBody>
          <a:bodyPr wrap="none" rtlCol="0">
            <a:spAutoFit/>
          </a:bodyPr>
          <a:lstStyle/>
          <a:p>
            <a:r>
              <a:rPr lang="fr-FR" sz="1600" dirty="0" smtClean="0">
                <a:solidFill>
                  <a:schemeClr val="tx2"/>
                </a:solidFill>
                <a:latin typeface="+mn-lt"/>
              </a:rPr>
              <a:t>J. Cuvilliez</a:t>
            </a:r>
            <a:endParaRPr lang="fr-FR" sz="1600" dirty="0">
              <a:solidFill>
                <a:schemeClr val="tx2"/>
              </a:solidFill>
              <a:latin typeface="+mn-lt"/>
            </a:endParaRPr>
          </a:p>
        </p:txBody>
      </p:sp>
      <p:sp>
        <p:nvSpPr>
          <p:cNvPr id="19" name="ZoneTexte 18"/>
          <p:cNvSpPr txBox="1"/>
          <p:nvPr/>
        </p:nvSpPr>
        <p:spPr>
          <a:xfrm>
            <a:off x="5508104" y="2564904"/>
            <a:ext cx="1485407" cy="338554"/>
          </a:xfrm>
          <a:prstGeom prst="rect">
            <a:avLst/>
          </a:prstGeom>
          <a:noFill/>
        </p:spPr>
        <p:txBody>
          <a:bodyPr wrap="none" rtlCol="0">
            <a:spAutoFit/>
          </a:bodyPr>
          <a:lstStyle/>
          <a:p>
            <a:r>
              <a:rPr lang="fr-FR" sz="1600" dirty="0" smtClean="0">
                <a:solidFill>
                  <a:schemeClr val="tx2"/>
                </a:solidFill>
                <a:latin typeface="+mn-lt"/>
              </a:rPr>
              <a:t>P.M. </a:t>
            </a:r>
            <a:r>
              <a:rPr lang="fr-FR" sz="1600" dirty="0" err="1" smtClean="0">
                <a:solidFill>
                  <a:schemeClr val="tx2"/>
                </a:solidFill>
                <a:latin typeface="+mn-lt"/>
              </a:rPr>
              <a:t>Debreuille</a:t>
            </a:r>
            <a:endParaRPr lang="fr-FR" sz="1600" dirty="0">
              <a:solidFill>
                <a:schemeClr val="tx2"/>
              </a:solidFill>
              <a:latin typeface="+mn-lt"/>
            </a:endParaRPr>
          </a:p>
        </p:txBody>
      </p:sp>
      <p:sp>
        <p:nvSpPr>
          <p:cNvPr id="20" name="ZoneTexte 19"/>
          <p:cNvSpPr txBox="1"/>
          <p:nvPr/>
        </p:nvSpPr>
        <p:spPr>
          <a:xfrm>
            <a:off x="7452320" y="2564904"/>
            <a:ext cx="970137" cy="338554"/>
          </a:xfrm>
          <a:prstGeom prst="rect">
            <a:avLst/>
          </a:prstGeom>
          <a:noFill/>
        </p:spPr>
        <p:txBody>
          <a:bodyPr wrap="none" rtlCol="0">
            <a:spAutoFit/>
          </a:bodyPr>
          <a:lstStyle/>
          <a:p>
            <a:r>
              <a:rPr lang="fr-FR" sz="1600" dirty="0" smtClean="0">
                <a:solidFill>
                  <a:schemeClr val="tx2"/>
                </a:solidFill>
                <a:latin typeface="+mn-lt"/>
              </a:rPr>
              <a:t>H. </a:t>
            </a:r>
            <a:r>
              <a:rPr lang="fr-FR" sz="1600" dirty="0" err="1" smtClean="0">
                <a:solidFill>
                  <a:schemeClr val="tx2"/>
                </a:solidFill>
                <a:latin typeface="+mn-lt"/>
              </a:rPr>
              <a:t>Hanne</a:t>
            </a:r>
            <a:endParaRPr lang="fr-FR" sz="1600" dirty="0">
              <a:solidFill>
                <a:schemeClr val="tx2"/>
              </a:solidFill>
              <a:latin typeface="+mn-lt"/>
            </a:endParaRPr>
          </a:p>
        </p:txBody>
      </p:sp>
      <p:sp>
        <p:nvSpPr>
          <p:cNvPr id="21" name="ZoneTexte 20"/>
          <p:cNvSpPr txBox="1"/>
          <p:nvPr/>
        </p:nvSpPr>
        <p:spPr>
          <a:xfrm>
            <a:off x="683568" y="4437112"/>
            <a:ext cx="1066382" cy="338554"/>
          </a:xfrm>
          <a:prstGeom prst="rect">
            <a:avLst/>
          </a:prstGeom>
          <a:noFill/>
        </p:spPr>
        <p:txBody>
          <a:bodyPr wrap="none" rtlCol="0">
            <a:spAutoFit/>
          </a:bodyPr>
          <a:lstStyle/>
          <a:p>
            <a:r>
              <a:rPr lang="fr-FR" sz="1600" dirty="0" smtClean="0">
                <a:solidFill>
                  <a:schemeClr val="tx2"/>
                </a:solidFill>
                <a:latin typeface="+mn-lt"/>
              </a:rPr>
              <a:t>E. </a:t>
            </a:r>
            <a:r>
              <a:rPr lang="fr-FR" sz="1600" dirty="0" err="1" smtClean="0">
                <a:solidFill>
                  <a:schemeClr val="tx2"/>
                </a:solidFill>
                <a:latin typeface="+mn-lt"/>
              </a:rPr>
              <a:t>Hapette</a:t>
            </a:r>
            <a:endParaRPr lang="fr-FR" sz="1600" dirty="0">
              <a:solidFill>
                <a:schemeClr val="tx2"/>
              </a:solidFill>
              <a:latin typeface="+mn-lt"/>
            </a:endParaRPr>
          </a:p>
        </p:txBody>
      </p:sp>
      <p:sp>
        <p:nvSpPr>
          <p:cNvPr id="22" name="ZoneTexte 21"/>
          <p:cNvSpPr txBox="1"/>
          <p:nvPr/>
        </p:nvSpPr>
        <p:spPr>
          <a:xfrm>
            <a:off x="2483768" y="4437112"/>
            <a:ext cx="917944" cy="338554"/>
          </a:xfrm>
          <a:prstGeom prst="rect">
            <a:avLst/>
          </a:prstGeom>
          <a:noFill/>
        </p:spPr>
        <p:txBody>
          <a:bodyPr wrap="none" rtlCol="0">
            <a:spAutoFit/>
          </a:bodyPr>
          <a:lstStyle/>
          <a:p>
            <a:r>
              <a:rPr lang="fr-FR" sz="1600" dirty="0" smtClean="0">
                <a:solidFill>
                  <a:schemeClr val="tx2"/>
                </a:solidFill>
                <a:latin typeface="+mn-lt"/>
              </a:rPr>
              <a:t>E. Marot</a:t>
            </a:r>
            <a:endParaRPr lang="fr-FR" sz="1600" dirty="0">
              <a:solidFill>
                <a:schemeClr val="tx2"/>
              </a:solidFill>
              <a:latin typeface="+mn-lt"/>
            </a:endParaRPr>
          </a:p>
        </p:txBody>
      </p:sp>
      <p:sp>
        <p:nvSpPr>
          <p:cNvPr id="23" name="ZoneTexte 22"/>
          <p:cNvSpPr txBox="1"/>
          <p:nvPr/>
        </p:nvSpPr>
        <p:spPr>
          <a:xfrm>
            <a:off x="3995936" y="4437112"/>
            <a:ext cx="970458" cy="338554"/>
          </a:xfrm>
          <a:prstGeom prst="rect">
            <a:avLst/>
          </a:prstGeom>
          <a:noFill/>
        </p:spPr>
        <p:txBody>
          <a:bodyPr wrap="none" rtlCol="0">
            <a:spAutoFit/>
          </a:bodyPr>
          <a:lstStyle/>
          <a:p>
            <a:r>
              <a:rPr lang="fr-FR" sz="1600" dirty="0" smtClean="0">
                <a:solidFill>
                  <a:schemeClr val="tx2"/>
                </a:solidFill>
                <a:latin typeface="+mn-lt"/>
              </a:rPr>
              <a:t>D. </a:t>
            </a:r>
            <a:r>
              <a:rPr lang="fr-FR" sz="1600" dirty="0" err="1" smtClean="0">
                <a:solidFill>
                  <a:schemeClr val="tx2"/>
                </a:solidFill>
                <a:latin typeface="+mn-lt"/>
              </a:rPr>
              <a:t>Negiar</a:t>
            </a:r>
            <a:endParaRPr lang="fr-FR" sz="1600" dirty="0">
              <a:solidFill>
                <a:schemeClr val="tx2"/>
              </a:solidFill>
              <a:latin typeface="+mn-lt"/>
            </a:endParaRPr>
          </a:p>
        </p:txBody>
      </p:sp>
      <p:sp>
        <p:nvSpPr>
          <p:cNvPr id="28" name="ZoneTexte 2"/>
          <p:cNvSpPr txBox="1">
            <a:spLocks noChangeArrowheads="1"/>
          </p:cNvSpPr>
          <p:nvPr/>
        </p:nvSpPr>
        <p:spPr bwMode="auto">
          <a:xfrm>
            <a:off x="2771800" y="260648"/>
            <a:ext cx="2923557"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VII – Les candidats</a:t>
            </a:r>
            <a:endParaRPr lang="fr-FR"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ensae.org/photos/1780340catherine.jpg"/>
          <p:cNvPicPr>
            <a:picLocks noChangeAspect="1" noChangeArrowheads="1"/>
          </p:cNvPicPr>
          <p:nvPr/>
        </p:nvPicPr>
        <p:blipFill>
          <a:blip r:embed="rId2" cstate="print"/>
          <a:srcRect/>
          <a:stretch>
            <a:fillRect/>
          </a:stretch>
        </p:blipFill>
        <p:spPr bwMode="auto">
          <a:xfrm>
            <a:off x="683568" y="1052737"/>
            <a:ext cx="1208915" cy="1551600"/>
          </a:xfrm>
          <a:prstGeom prst="rect">
            <a:avLst/>
          </a:prstGeom>
          <a:noFill/>
        </p:spPr>
      </p:pic>
      <p:pic>
        <p:nvPicPr>
          <p:cNvPr id="1031" name="Picture 7" descr="Photo"/>
          <p:cNvPicPr>
            <a:picLocks noChangeAspect="1" noChangeArrowheads="1"/>
          </p:cNvPicPr>
          <p:nvPr/>
        </p:nvPicPr>
        <p:blipFill>
          <a:blip r:embed="rId3" cstate="print"/>
          <a:srcRect/>
          <a:stretch>
            <a:fillRect/>
          </a:stretch>
        </p:blipFill>
        <p:spPr bwMode="auto">
          <a:xfrm>
            <a:off x="2339752" y="1052736"/>
            <a:ext cx="1148184" cy="1551600"/>
          </a:xfrm>
          <a:prstGeom prst="rect">
            <a:avLst/>
          </a:prstGeom>
          <a:noFill/>
        </p:spPr>
      </p:pic>
      <p:pic>
        <p:nvPicPr>
          <p:cNvPr id="1033" name="Picture 9" descr="Photo"/>
          <p:cNvPicPr>
            <a:picLocks noChangeAspect="1" noChangeArrowheads="1"/>
          </p:cNvPicPr>
          <p:nvPr/>
        </p:nvPicPr>
        <p:blipFill>
          <a:blip r:embed="rId4" cstate="print"/>
          <a:srcRect/>
          <a:stretch>
            <a:fillRect/>
          </a:stretch>
        </p:blipFill>
        <p:spPr bwMode="auto">
          <a:xfrm>
            <a:off x="3851920" y="1052736"/>
            <a:ext cx="1369058" cy="1551600"/>
          </a:xfrm>
          <a:prstGeom prst="rect">
            <a:avLst/>
          </a:prstGeom>
          <a:noFill/>
        </p:spPr>
      </p:pic>
      <p:pic>
        <p:nvPicPr>
          <p:cNvPr id="1035" name="Picture 11" descr="Photo"/>
          <p:cNvPicPr>
            <a:picLocks noChangeAspect="1" noChangeArrowheads="1"/>
          </p:cNvPicPr>
          <p:nvPr/>
        </p:nvPicPr>
        <p:blipFill>
          <a:blip r:embed="rId5" cstate="print"/>
          <a:srcRect/>
          <a:stretch>
            <a:fillRect/>
          </a:stretch>
        </p:blipFill>
        <p:spPr bwMode="auto">
          <a:xfrm>
            <a:off x="5652120" y="1052736"/>
            <a:ext cx="1218534" cy="1551600"/>
          </a:xfrm>
          <a:prstGeom prst="rect">
            <a:avLst/>
          </a:prstGeom>
          <a:noFill/>
        </p:spPr>
      </p:pic>
      <p:pic>
        <p:nvPicPr>
          <p:cNvPr id="1037" name="Picture 13" descr="Photo"/>
          <p:cNvPicPr>
            <a:picLocks noChangeAspect="1" noChangeArrowheads="1"/>
          </p:cNvPicPr>
          <p:nvPr/>
        </p:nvPicPr>
        <p:blipFill>
          <a:blip r:embed="rId6" cstate="print"/>
          <a:srcRect/>
          <a:stretch>
            <a:fillRect/>
          </a:stretch>
        </p:blipFill>
        <p:spPr bwMode="auto">
          <a:xfrm>
            <a:off x="7389828" y="1052736"/>
            <a:ext cx="1070604" cy="1551600"/>
          </a:xfrm>
          <a:prstGeom prst="rect">
            <a:avLst/>
          </a:prstGeom>
          <a:noFill/>
        </p:spPr>
      </p:pic>
      <p:pic>
        <p:nvPicPr>
          <p:cNvPr id="1039" name="Picture 15" descr="Photo"/>
          <p:cNvPicPr>
            <a:picLocks noChangeAspect="1" noChangeArrowheads="1"/>
          </p:cNvPicPr>
          <p:nvPr/>
        </p:nvPicPr>
        <p:blipFill>
          <a:blip r:embed="rId7" cstate="print"/>
          <a:srcRect/>
          <a:stretch>
            <a:fillRect/>
          </a:stretch>
        </p:blipFill>
        <p:spPr bwMode="auto">
          <a:xfrm>
            <a:off x="683568" y="2924944"/>
            <a:ext cx="1140426" cy="1551600"/>
          </a:xfrm>
          <a:prstGeom prst="rect">
            <a:avLst/>
          </a:prstGeom>
          <a:noFill/>
        </p:spPr>
      </p:pic>
      <p:pic>
        <p:nvPicPr>
          <p:cNvPr id="1041" name="Picture 17" descr="Photo"/>
          <p:cNvPicPr>
            <a:picLocks noChangeAspect="1" noChangeArrowheads="1"/>
          </p:cNvPicPr>
          <p:nvPr/>
        </p:nvPicPr>
        <p:blipFill>
          <a:blip r:embed="rId8" cstate="print"/>
          <a:srcRect/>
          <a:stretch>
            <a:fillRect/>
          </a:stretch>
        </p:blipFill>
        <p:spPr bwMode="auto">
          <a:xfrm>
            <a:off x="2339752" y="2924944"/>
            <a:ext cx="1181421" cy="1551600"/>
          </a:xfrm>
          <a:prstGeom prst="rect">
            <a:avLst/>
          </a:prstGeom>
          <a:noFill/>
        </p:spPr>
      </p:pic>
      <p:pic>
        <p:nvPicPr>
          <p:cNvPr id="1043" name="Picture 19" descr="Photo"/>
          <p:cNvPicPr>
            <a:picLocks noChangeAspect="1" noChangeArrowheads="1"/>
          </p:cNvPicPr>
          <p:nvPr/>
        </p:nvPicPr>
        <p:blipFill>
          <a:blip r:embed="rId9" cstate="print"/>
          <a:srcRect/>
          <a:stretch>
            <a:fillRect/>
          </a:stretch>
        </p:blipFill>
        <p:spPr bwMode="auto">
          <a:xfrm>
            <a:off x="3995936" y="2924944"/>
            <a:ext cx="1055088" cy="1551600"/>
          </a:xfrm>
          <a:prstGeom prst="rect">
            <a:avLst/>
          </a:prstGeom>
          <a:noFill/>
        </p:spPr>
      </p:pic>
      <p:pic>
        <p:nvPicPr>
          <p:cNvPr id="1045" name="Picture 21" descr="Photo"/>
          <p:cNvPicPr>
            <a:picLocks noChangeAspect="1" noChangeArrowheads="1"/>
          </p:cNvPicPr>
          <p:nvPr/>
        </p:nvPicPr>
        <p:blipFill>
          <a:blip r:embed="rId10" cstate="print"/>
          <a:srcRect/>
          <a:stretch>
            <a:fillRect/>
          </a:stretch>
        </p:blipFill>
        <p:spPr bwMode="auto">
          <a:xfrm>
            <a:off x="5652120" y="2924944"/>
            <a:ext cx="1285856" cy="1551600"/>
          </a:xfrm>
          <a:prstGeom prst="rect">
            <a:avLst/>
          </a:prstGeom>
          <a:noFill/>
        </p:spPr>
      </p:pic>
      <p:sp>
        <p:nvSpPr>
          <p:cNvPr id="16" name="ZoneTexte 15"/>
          <p:cNvSpPr txBox="1"/>
          <p:nvPr/>
        </p:nvSpPr>
        <p:spPr>
          <a:xfrm>
            <a:off x="611560" y="2564904"/>
            <a:ext cx="1371786" cy="338554"/>
          </a:xfrm>
          <a:prstGeom prst="rect">
            <a:avLst/>
          </a:prstGeom>
          <a:noFill/>
        </p:spPr>
        <p:txBody>
          <a:bodyPr wrap="none" rtlCol="0">
            <a:spAutoFit/>
          </a:bodyPr>
          <a:lstStyle/>
          <a:p>
            <a:r>
              <a:rPr lang="fr-FR" sz="1600" dirty="0" smtClean="0">
                <a:solidFill>
                  <a:schemeClr val="tx2"/>
                </a:solidFill>
                <a:latin typeface="+mn-lt"/>
              </a:rPr>
              <a:t>C. Grandcoing</a:t>
            </a:r>
            <a:endParaRPr lang="fr-FR" sz="1600" dirty="0">
              <a:solidFill>
                <a:schemeClr val="tx2"/>
              </a:solidFill>
              <a:latin typeface="+mn-lt"/>
            </a:endParaRPr>
          </a:p>
        </p:txBody>
      </p:sp>
      <p:sp>
        <p:nvSpPr>
          <p:cNvPr id="17" name="ZoneTexte 16"/>
          <p:cNvSpPr txBox="1"/>
          <p:nvPr/>
        </p:nvSpPr>
        <p:spPr>
          <a:xfrm>
            <a:off x="2339752" y="2564904"/>
            <a:ext cx="1080617" cy="338554"/>
          </a:xfrm>
          <a:prstGeom prst="rect">
            <a:avLst/>
          </a:prstGeom>
          <a:noFill/>
        </p:spPr>
        <p:txBody>
          <a:bodyPr wrap="none" rtlCol="0">
            <a:spAutoFit/>
          </a:bodyPr>
          <a:lstStyle/>
          <a:p>
            <a:r>
              <a:rPr lang="fr-FR" sz="1600" dirty="0" smtClean="0">
                <a:solidFill>
                  <a:schemeClr val="tx2"/>
                </a:solidFill>
                <a:latin typeface="+mn-lt"/>
              </a:rPr>
              <a:t>G. Billiotte</a:t>
            </a:r>
            <a:endParaRPr lang="fr-FR" sz="1600" dirty="0">
              <a:solidFill>
                <a:schemeClr val="tx2"/>
              </a:solidFill>
              <a:latin typeface="+mn-lt"/>
            </a:endParaRPr>
          </a:p>
        </p:txBody>
      </p:sp>
      <p:sp>
        <p:nvSpPr>
          <p:cNvPr id="18" name="ZoneTexte 17"/>
          <p:cNvSpPr txBox="1"/>
          <p:nvPr/>
        </p:nvSpPr>
        <p:spPr>
          <a:xfrm>
            <a:off x="4026025" y="2564904"/>
            <a:ext cx="1050031" cy="338554"/>
          </a:xfrm>
          <a:prstGeom prst="rect">
            <a:avLst/>
          </a:prstGeom>
          <a:noFill/>
        </p:spPr>
        <p:txBody>
          <a:bodyPr wrap="none" rtlCol="0">
            <a:spAutoFit/>
          </a:bodyPr>
          <a:lstStyle/>
          <a:p>
            <a:r>
              <a:rPr lang="fr-FR" sz="1600" dirty="0" smtClean="0">
                <a:solidFill>
                  <a:schemeClr val="tx2"/>
                </a:solidFill>
                <a:latin typeface="+mn-lt"/>
              </a:rPr>
              <a:t>J. Cuvilliez</a:t>
            </a:r>
            <a:endParaRPr lang="fr-FR" sz="1600" dirty="0">
              <a:solidFill>
                <a:schemeClr val="tx2"/>
              </a:solidFill>
              <a:latin typeface="+mn-lt"/>
            </a:endParaRPr>
          </a:p>
        </p:txBody>
      </p:sp>
      <p:sp>
        <p:nvSpPr>
          <p:cNvPr id="19" name="ZoneTexte 18"/>
          <p:cNvSpPr txBox="1"/>
          <p:nvPr/>
        </p:nvSpPr>
        <p:spPr>
          <a:xfrm>
            <a:off x="5508104" y="2564904"/>
            <a:ext cx="1485407" cy="338554"/>
          </a:xfrm>
          <a:prstGeom prst="rect">
            <a:avLst/>
          </a:prstGeom>
          <a:noFill/>
        </p:spPr>
        <p:txBody>
          <a:bodyPr wrap="none" rtlCol="0">
            <a:spAutoFit/>
          </a:bodyPr>
          <a:lstStyle/>
          <a:p>
            <a:r>
              <a:rPr lang="fr-FR" sz="1600" dirty="0" smtClean="0">
                <a:solidFill>
                  <a:schemeClr val="tx2"/>
                </a:solidFill>
                <a:latin typeface="+mn-lt"/>
              </a:rPr>
              <a:t>P.M. </a:t>
            </a:r>
            <a:r>
              <a:rPr lang="fr-FR" sz="1600" dirty="0" err="1" smtClean="0">
                <a:solidFill>
                  <a:schemeClr val="tx2"/>
                </a:solidFill>
                <a:latin typeface="+mn-lt"/>
              </a:rPr>
              <a:t>Debreuille</a:t>
            </a:r>
            <a:endParaRPr lang="fr-FR" sz="1600" dirty="0">
              <a:solidFill>
                <a:schemeClr val="tx2"/>
              </a:solidFill>
              <a:latin typeface="+mn-lt"/>
            </a:endParaRPr>
          </a:p>
        </p:txBody>
      </p:sp>
      <p:sp>
        <p:nvSpPr>
          <p:cNvPr id="20" name="ZoneTexte 19"/>
          <p:cNvSpPr txBox="1"/>
          <p:nvPr/>
        </p:nvSpPr>
        <p:spPr>
          <a:xfrm>
            <a:off x="7452320" y="2564904"/>
            <a:ext cx="970137" cy="338554"/>
          </a:xfrm>
          <a:prstGeom prst="rect">
            <a:avLst/>
          </a:prstGeom>
          <a:noFill/>
        </p:spPr>
        <p:txBody>
          <a:bodyPr wrap="none" rtlCol="0">
            <a:spAutoFit/>
          </a:bodyPr>
          <a:lstStyle/>
          <a:p>
            <a:r>
              <a:rPr lang="fr-FR" sz="1600" dirty="0" smtClean="0">
                <a:solidFill>
                  <a:schemeClr val="tx2"/>
                </a:solidFill>
                <a:latin typeface="+mn-lt"/>
              </a:rPr>
              <a:t>H. </a:t>
            </a:r>
            <a:r>
              <a:rPr lang="fr-FR" sz="1600" dirty="0" err="1" smtClean="0">
                <a:solidFill>
                  <a:schemeClr val="tx2"/>
                </a:solidFill>
                <a:latin typeface="+mn-lt"/>
              </a:rPr>
              <a:t>Hanne</a:t>
            </a:r>
            <a:endParaRPr lang="fr-FR" sz="1600" dirty="0">
              <a:solidFill>
                <a:schemeClr val="tx2"/>
              </a:solidFill>
              <a:latin typeface="+mn-lt"/>
            </a:endParaRPr>
          </a:p>
        </p:txBody>
      </p:sp>
      <p:sp>
        <p:nvSpPr>
          <p:cNvPr id="21" name="ZoneTexte 20"/>
          <p:cNvSpPr txBox="1"/>
          <p:nvPr/>
        </p:nvSpPr>
        <p:spPr>
          <a:xfrm>
            <a:off x="683568" y="4437112"/>
            <a:ext cx="1066382" cy="338554"/>
          </a:xfrm>
          <a:prstGeom prst="rect">
            <a:avLst/>
          </a:prstGeom>
          <a:noFill/>
        </p:spPr>
        <p:txBody>
          <a:bodyPr wrap="none" rtlCol="0">
            <a:spAutoFit/>
          </a:bodyPr>
          <a:lstStyle/>
          <a:p>
            <a:r>
              <a:rPr lang="fr-FR" sz="1600" dirty="0" smtClean="0">
                <a:solidFill>
                  <a:schemeClr val="tx2"/>
                </a:solidFill>
                <a:latin typeface="+mn-lt"/>
              </a:rPr>
              <a:t>E. </a:t>
            </a:r>
            <a:r>
              <a:rPr lang="fr-FR" sz="1600" dirty="0" err="1" smtClean="0">
                <a:solidFill>
                  <a:schemeClr val="tx2"/>
                </a:solidFill>
                <a:latin typeface="+mn-lt"/>
              </a:rPr>
              <a:t>Hapette</a:t>
            </a:r>
            <a:endParaRPr lang="fr-FR" sz="1600" dirty="0">
              <a:solidFill>
                <a:schemeClr val="tx2"/>
              </a:solidFill>
              <a:latin typeface="+mn-lt"/>
            </a:endParaRPr>
          </a:p>
        </p:txBody>
      </p:sp>
      <p:sp>
        <p:nvSpPr>
          <p:cNvPr id="22" name="ZoneTexte 21"/>
          <p:cNvSpPr txBox="1"/>
          <p:nvPr/>
        </p:nvSpPr>
        <p:spPr>
          <a:xfrm>
            <a:off x="2483768" y="4437112"/>
            <a:ext cx="917944" cy="338554"/>
          </a:xfrm>
          <a:prstGeom prst="rect">
            <a:avLst/>
          </a:prstGeom>
          <a:noFill/>
        </p:spPr>
        <p:txBody>
          <a:bodyPr wrap="none" rtlCol="0">
            <a:spAutoFit/>
          </a:bodyPr>
          <a:lstStyle/>
          <a:p>
            <a:r>
              <a:rPr lang="fr-FR" sz="1600" dirty="0" smtClean="0">
                <a:solidFill>
                  <a:schemeClr val="tx2"/>
                </a:solidFill>
                <a:latin typeface="+mn-lt"/>
              </a:rPr>
              <a:t>E. Marot</a:t>
            </a:r>
            <a:endParaRPr lang="fr-FR" sz="1600" dirty="0">
              <a:solidFill>
                <a:schemeClr val="tx2"/>
              </a:solidFill>
              <a:latin typeface="+mn-lt"/>
            </a:endParaRPr>
          </a:p>
        </p:txBody>
      </p:sp>
      <p:sp>
        <p:nvSpPr>
          <p:cNvPr id="23" name="ZoneTexte 22"/>
          <p:cNvSpPr txBox="1"/>
          <p:nvPr/>
        </p:nvSpPr>
        <p:spPr>
          <a:xfrm>
            <a:off x="3995936" y="4437112"/>
            <a:ext cx="970458" cy="338554"/>
          </a:xfrm>
          <a:prstGeom prst="rect">
            <a:avLst/>
          </a:prstGeom>
          <a:noFill/>
        </p:spPr>
        <p:txBody>
          <a:bodyPr wrap="none" rtlCol="0">
            <a:spAutoFit/>
          </a:bodyPr>
          <a:lstStyle/>
          <a:p>
            <a:r>
              <a:rPr lang="fr-FR" sz="1600" dirty="0" smtClean="0">
                <a:solidFill>
                  <a:schemeClr val="tx2"/>
                </a:solidFill>
                <a:latin typeface="+mn-lt"/>
              </a:rPr>
              <a:t>D. </a:t>
            </a:r>
            <a:r>
              <a:rPr lang="fr-FR" sz="1600" dirty="0" err="1" smtClean="0">
                <a:solidFill>
                  <a:schemeClr val="tx2"/>
                </a:solidFill>
                <a:latin typeface="+mn-lt"/>
              </a:rPr>
              <a:t>Negiar</a:t>
            </a:r>
            <a:endParaRPr lang="fr-FR" sz="1600" dirty="0">
              <a:solidFill>
                <a:schemeClr val="tx2"/>
              </a:solidFill>
              <a:latin typeface="+mn-lt"/>
            </a:endParaRPr>
          </a:p>
        </p:txBody>
      </p:sp>
      <p:sp>
        <p:nvSpPr>
          <p:cNvPr id="24" name="ZoneTexte 23"/>
          <p:cNvSpPr txBox="1"/>
          <p:nvPr/>
        </p:nvSpPr>
        <p:spPr>
          <a:xfrm>
            <a:off x="6084168" y="4437112"/>
            <a:ext cx="535852" cy="338554"/>
          </a:xfrm>
          <a:prstGeom prst="rect">
            <a:avLst/>
          </a:prstGeom>
          <a:noFill/>
        </p:spPr>
        <p:txBody>
          <a:bodyPr wrap="none" rtlCol="0">
            <a:spAutoFit/>
          </a:bodyPr>
          <a:lstStyle/>
          <a:p>
            <a:r>
              <a:rPr lang="fr-FR" sz="1600" dirty="0" smtClean="0">
                <a:solidFill>
                  <a:schemeClr val="tx2"/>
                </a:solidFill>
                <a:latin typeface="+mn-lt"/>
              </a:rPr>
              <a:t>J. Ni</a:t>
            </a:r>
            <a:endParaRPr lang="fr-FR" sz="1600" dirty="0">
              <a:solidFill>
                <a:schemeClr val="tx2"/>
              </a:solidFill>
              <a:latin typeface="+mn-lt"/>
            </a:endParaRPr>
          </a:p>
        </p:txBody>
      </p:sp>
      <p:sp>
        <p:nvSpPr>
          <p:cNvPr id="28" name="ZoneTexte 2"/>
          <p:cNvSpPr txBox="1">
            <a:spLocks noChangeArrowheads="1"/>
          </p:cNvSpPr>
          <p:nvPr/>
        </p:nvSpPr>
        <p:spPr bwMode="auto">
          <a:xfrm>
            <a:off x="2771800" y="260648"/>
            <a:ext cx="2923557"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VII – Les candidats</a:t>
            </a:r>
            <a:endParaRPr lang="fr-FR"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ensae.org/photos/1780340catherine.jpg"/>
          <p:cNvPicPr>
            <a:picLocks noChangeAspect="1" noChangeArrowheads="1"/>
          </p:cNvPicPr>
          <p:nvPr/>
        </p:nvPicPr>
        <p:blipFill>
          <a:blip r:embed="rId2" cstate="print"/>
          <a:srcRect/>
          <a:stretch>
            <a:fillRect/>
          </a:stretch>
        </p:blipFill>
        <p:spPr bwMode="auto">
          <a:xfrm>
            <a:off x="683568" y="1052737"/>
            <a:ext cx="1208915" cy="1551600"/>
          </a:xfrm>
          <a:prstGeom prst="rect">
            <a:avLst/>
          </a:prstGeom>
          <a:noFill/>
        </p:spPr>
      </p:pic>
      <p:pic>
        <p:nvPicPr>
          <p:cNvPr id="1031" name="Picture 7" descr="Photo"/>
          <p:cNvPicPr>
            <a:picLocks noChangeAspect="1" noChangeArrowheads="1"/>
          </p:cNvPicPr>
          <p:nvPr/>
        </p:nvPicPr>
        <p:blipFill>
          <a:blip r:embed="rId3" cstate="print"/>
          <a:srcRect/>
          <a:stretch>
            <a:fillRect/>
          </a:stretch>
        </p:blipFill>
        <p:spPr bwMode="auto">
          <a:xfrm>
            <a:off x="2339752" y="1052736"/>
            <a:ext cx="1148184" cy="1551600"/>
          </a:xfrm>
          <a:prstGeom prst="rect">
            <a:avLst/>
          </a:prstGeom>
          <a:noFill/>
        </p:spPr>
      </p:pic>
      <p:pic>
        <p:nvPicPr>
          <p:cNvPr id="1033" name="Picture 9" descr="Photo"/>
          <p:cNvPicPr>
            <a:picLocks noChangeAspect="1" noChangeArrowheads="1"/>
          </p:cNvPicPr>
          <p:nvPr/>
        </p:nvPicPr>
        <p:blipFill>
          <a:blip r:embed="rId4" cstate="print"/>
          <a:srcRect/>
          <a:stretch>
            <a:fillRect/>
          </a:stretch>
        </p:blipFill>
        <p:spPr bwMode="auto">
          <a:xfrm>
            <a:off x="3851920" y="1052736"/>
            <a:ext cx="1369058" cy="1551600"/>
          </a:xfrm>
          <a:prstGeom prst="rect">
            <a:avLst/>
          </a:prstGeom>
          <a:noFill/>
        </p:spPr>
      </p:pic>
      <p:pic>
        <p:nvPicPr>
          <p:cNvPr id="1035" name="Picture 11" descr="Photo"/>
          <p:cNvPicPr>
            <a:picLocks noChangeAspect="1" noChangeArrowheads="1"/>
          </p:cNvPicPr>
          <p:nvPr/>
        </p:nvPicPr>
        <p:blipFill>
          <a:blip r:embed="rId5" cstate="print"/>
          <a:srcRect/>
          <a:stretch>
            <a:fillRect/>
          </a:stretch>
        </p:blipFill>
        <p:spPr bwMode="auto">
          <a:xfrm>
            <a:off x="5652120" y="1052736"/>
            <a:ext cx="1218534" cy="1551600"/>
          </a:xfrm>
          <a:prstGeom prst="rect">
            <a:avLst/>
          </a:prstGeom>
          <a:noFill/>
        </p:spPr>
      </p:pic>
      <p:pic>
        <p:nvPicPr>
          <p:cNvPr id="1037" name="Picture 13" descr="Photo"/>
          <p:cNvPicPr>
            <a:picLocks noChangeAspect="1" noChangeArrowheads="1"/>
          </p:cNvPicPr>
          <p:nvPr/>
        </p:nvPicPr>
        <p:blipFill>
          <a:blip r:embed="rId6" cstate="print"/>
          <a:srcRect/>
          <a:stretch>
            <a:fillRect/>
          </a:stretch>
        </p:blipFill>
        <p:spPr bwMode="auto">
          <a:xfrm>
            <a:off x="7389828" y="1052736"/>
            <a:ext cx="1070604" cy="1551600"/>
          </a:xfrm>
          <a:prstGeom prst="rect">
            <a:avLst/>
          </a:prstGeom>
          <a:noFill/>
        </p:spPr>
      </p:pic>
      <p:pic>
        <p:nvPicPr>
          <p:cNvPr id="1039" name="Picture 15" descr="Photo"/>
          <p:cNvPicPr>
            <a:picLocks noChangeAspect="1" noChangeArrowheads="1"/>
          </p:cNvPicPr>
          <p:nvPr/>
        </p:nvPicPr>
        <p:blipFill>
          <a:blip r:embed="rId7" cstate="print"/>
          <a:srcRect/>
          <a:stretch>
            <a:fillRect/>
          </a:stretch>
        </p:blipFill>
        <p:spPr bwMode="auto">
          <a:xfrm>
            <a:off x="683568" y="2924944"/>
            <a:ext cx="1140426" cy="1551600"/>
          </a:xfrm>
          <a:prstGeom prst="rect">
            <a:avLst/>
          </a:prstGeom>
          <a:noFill/>
        </p:spPr>
      </p:pic>
      <p:pic>
        <p:nvPicPr>
          <p:cNvPr id="1041" name="Picture 17" descr="Photo"/>
          <p:cNvPicPr>
            <a:picLocks noChangeAspect="1" noChangeArrowheads="1"/>
          </p:cNvPicPr>
          <p:nvPr/>
        </p:nvPicPr>
        <p:blipFill>
          <a:blip r:embed="rId8" cstate="print"/>
          <a:srcRect/>
          <a:stretch>
            <a:fillRect/>
          </a:stretch>
        </p:blipFill>
        <p:spPr bwMode="auto">
          <a:xfrm>
            <a:off x="2339752" y="2924944"/>
            <a:ext cx="1181421" cy="1551600"/>
          </a:xfrm>
          <a:prstGeom prst="rect">
            <a:avLst/>
          </a:prstGeom>
          <a:noFill/>
        </p:spPr>
      </p:pic>
      <p:pic>
        <p:nvPicPr>
          <p:cNvPr id="1043" name="Picture 19" descr="Photo"/>
          <p:cNvPicPr>
            <a:picLocks noChangeAspect="1" noChangeArrowheads="1"/>
          </p:cNvPicPr>
          <p:nvPr/>
        </p:nvPicPr>
        <p:blipFill>
          <a:blip r:embed="rId9" cstate="print"/>
          <a:srcRect/>
          <a:stretch>
            <a:fillRect/>
          </a:stretch>
        </p:blipFill>
        <p:spPr bwMode="auto">
          <a:xfrm>
            <a:off x="3995936" y="2924944"/>
            <a:ext cx="1055088" cy="1551600"/>
          </a:xfrm>
          <a:prstGeom prst="rect">
            <a:avLst/>
          </a:prstGeom>
          <a:noFill/>
        </p:spPr>
      </p:pic>
      <p:pic>
        <p:nvPicPr>
          <p:cNvPr id="1045" name="Picture 21" descr="Photo"/>
          <p:cNvPicPr>
            <a:picLocks noChangeAspect="1" noChangeArrowheads="1"/>
          </p:cNvPicPr>
          <p:nvPr/>
        </p:nvPicPr>
        <p:blipFill>
          <a:blip r:embed="rId10" cstate="print"/>
          <a:srcRect/>
          <a:stretch>
            <a:fillRect/>
          </a:stretch>
        </p:blipFill>
        <p:spPr bwMode="auto">
          <a:xfrm>
            <a:off x="5652120" y="2924944"/>
            <a:ext cx="1285856" cy="1551600"/>
          </a:xfrm>
          <a:prstGeom prst="rect">
            <a:avLst/>
          </a:prstGeom>
          <a:noFill/>
        </p:spPr>
      </p:pic>
      <p:pic>
        <p:nvPicPr>
          <p:cNvPr id="1047" name="Picture 23" descr="Photo"/>
          <p:cNvPicPr>
            <a:picLocks noChangeAspect="1" noChangeArrowheads="1"/>
          </p:cNvPicPr>
          <p:nvPr/>
        </p:nvPicPr>
        <p:blipFill>
          <a:blip r:embed="rId11" cstate="print"/>
          <a:srcRect/>
          <a:stretch>
            <a:fillRect/>
          </a:stretch>
        </p:blipFill>
        <p:spPr bwMode="auto">
          <a:xfrm>
            <a:off x="7236296" y="2924944"/>
            <a:ext cx="1541325" cy="1551600"/>
          </a:xfrm>
          <a:prstGeom prst="rect">
            <a:avLst/>
          </a:prstGeom>
          <a:noFill/>
        </p:spPr>
      </p:pic>
      <p:sp>
        <p:nvSpPr>
          <p:cNvPr id="16" name="ZoneTexte 15"/>
          <p:cNvSpPr txBox="1"/>
          <p:nvPr/>
        </p:nvSpPr>
        <p:spPr>
          <a:xfrm>
            <a:off x="611560" y="2564904"/>
            <a:ext cx="1371786" cy="338554"/>
          </a:xfrm>
          <a:prstGeom prst="rect">
            <a:avLst/>
          </a:prstGeom>
          <a:noFill/>
        </p:spPr>
        <p:txBody>
          <a:bodyPr wrap="none" rtlCol="0">
            <a:spAutoFit/>
          </a:bodyPr>
          <a:lstStyle/>
          <a:p>
            <a:r>
              <a:rPr lang="fr-FR" sz="1600" dirty="0" smtClean="0">
                <a:solidFill>
                  <a:schemeClr val="tx2"/>
                </a:solidFill>
                <a:latin typeface="+mn-lt"/>
              </a:rPr>
              <a:t>C. Grandcoing</a:t>
            </a:r>
            <a:endParaRPr lang="fr-FR" sz="1600" dirty="0">
              <a:solidFill>
                <a:schemeClr val="tx2"/>
              </a:solidFill>
              <a:latin typeface="+mn-lt"/>
            </a:endParaRPr>
          </a:p>
        </p:txBody>
      </p:sp>
      <p:sp>
        <p:nvSpPr>
          <p:cNvPr id="17" name="ZoneTexte 16"/>
          <p:cNvSpPr txBox="1"/>
          <p:nvPr/>
        </p:nvSpPr>
        <p:spPr>
          <a:xfrm>
            <a:off x="2339752" y="2564904"/>
            <a:ext cx="1080617" cy="338554"/>
          </a:xfrm>
          <a:prstGeom prst="rect">
            <a:avLst/>
          </a:prstGeom>
          <a:noFill/>
        </p:spPr>
        <p:txBody>
          <a:bodyPr wrap="none" rtlCol="0">
            <a:spAutoFit/>
          </a:bodyPr>
          <a:lstStyle/>
          <a:p>
            <a:r>
              <a:rPr lang="fr-FR" sz="1600" dirty="0" smtClean="0">
                <a:solidFill>
                  <a:schemeClr val="tx2"/>
                </a:solidFill>
                <a:latin typeface="+mn-lt"/>
              </a:rPr>
              <a:t>G. Billiotte</a:t>
            </a:r>
            <a:endParaRPr lang="fr-FR" sz="1600" dirty="0">
              <a:solidFill>
                <a:schemeClr val="tx2"/>
              </a:solidFill>
              <a:latin typeface="+mn-lt"/>
            </a:endParaRPr>
          </a:p>
        </p:txBody>
      </p:sp>
      <p:sp>
        <p:nvSpPr>
          <p:cNvPr id="18" name="ZoneTexte 17"/>
          <p:cNvSpPr txBox="1"/>
          <p:nvPr/>
        </p:nvSpPr>
        <p:spPr>
          <a:xfrm>
            <a:off x="4026025" y="2564904"/>
            <a:ext cx="1050031" cy="338554"/>
          </a:xfrm>
          <a:prstGeom prst="rect">
            <a:avLst/>
          </a:prstGeom>
          <a:noFill/>
        </p:spPr>
        <p:txBody>
          <a:bodyPr wrap="none" rtlCol="0">
            <a:spAutoFit/>
          </a:bodyPr>
          <a:lstStyle/>
          <a:p>
            <a:r>
              <a:rPr lang="fr-FR" sz="1600" dirty="0" smtClean="0">
                <a:solidFill>
                  <a:schemeClr val="tx2"/>
                </a:solidFill>
                <a:latin typeface="+mn-lt"/>
              </a:rPr>
              <a:t>J. Cuvilliez</a:t>
            </a:r>
            <a:endParaRPr lang="fr-FR" sz="1600" dirty="0">
              <a:solidFill>
                <a:schemeClr val="tx2"/>
              </a:solidFill>
              <a:latin typeface="+mn-lt"/>
            </a:endParaRPr>
          </a:p>
        </p:txBody>
      </p:sp>
      <p:sp>
        <p:nvSpPr>
          <p:cNvPr id="19" name="ZoneTexte 18"/>
          <p:cNvSpPr txBox="1"/>
          <p:nvPr/>
        </p:nvSpPr>
        <p:spPr>
          <a:xfrm>
            <a:off x="5508104" y="2564904"/>
            <a:ext cx="1485407" cy="338554"/>
          </a:xfrm>
          <a:prstGeom prst="rect">
            <a:avLst/>
          </a:prstGeom>
          <a:noFill/>
        </p:spPr>
        <p:txBody>
          <a:bodyPr wrap="none" rtlCol="0">
            <a:spAutoFit/>
          </a:bodyPr>
          <a:lstStyle/>
          <a:p>
            <a:r>
              <a:rPr lang="fr-FR" sz="1600" dirty="0" smtClean="0">
                <a:solidFill>
                  <a:schemeClr val="tx2"/>
                </a:solidFill>
                <a:latin typeface="+mn-lt"/>
              </a:rPr>
              <a:t>P.M. </a:t>
            </a:r>
            <a:r>
              <a:rPr lang="fr-FR" sz="1600" dirty="0" err="1" smtClean="0">
                <a:solidFill>
                  <a:schemeClr val="tx2"/>
                </a:solidFill>
                <a:latin typeface="+mn-lt"/>
              </a:rPr>
              <a:t>Debreuille</a:t>
            </a:r>
            <a:endParaRPr lang="fr-FR" sz="1600" dirty="0">
              <a:solidFill>
                <a:schemeClr val="tx2"/>
              </a:solidFill>
              <a:latin typeface="+mn-lt"/>
            </a:endParaRPr>
          </a:p>
        </p:txBody>
      </p:sp>
      <p:sp>
        <p:nvSpPr>
          <p:cNvPr id="20" name="ZoneTexte 19"/>
          <p:cNvSpPr txBox="1"/>
          <p:nvPr/>
        </p:nvSpPr>
        <p:spPr>
          <a:xfrm>
            <a:off x="7452320" y="2564904"/>
            <a:ext cx="970137" cy="338554"/>
          </a:xfrm>
          <a:prstGeom prst="rect">
            <a:avLst/>
          </a:prstGeom>
          <a:noFill/>
        </p:spPr>
        <p:txBody>
          <a:bodyPr wrap="none" rtlCol="0">
            <a:spAutoFit/>
          </a:bodyPr>
          <a:lstStyle/>
          <a:p>
            <a:r>
              <a:rPr lang="fr-FR" sz="1600" dirty="0" smtClean="0">
                <a:solidFill>
                  <a:schemeClr val="tx2"/>
                </a:solidFill>
                <a:latin typeface="+mn-lt"/>
              </a:rPr>
              <a:t>H. </a:t>
            </a:r>
            <a:r>
              <a:rPr lang="fr-FR" sz="1600" dirty="0" err="1" smtClean="0">
                <a:solidFill>
                  <a:schemeClr val="tx2"/>
                </a:solidFill>
                <a:latin typeface="+mn-lt"/>
              </a:rPr>
              <a:t>Hanne</a:t>
            </a:r>
            <a:endParaRPr lang="fr-FR" sz="1600" dirty="0">
              <a:solidFill>
                <a:schemeClr val="tx2"/>
              </a:solidFill>
              <a:latin typeface="+mn-lt"/>
            </a:endParaRPr>
          </a:p>
        </p:txBody>
      </p:sp>
      <p:sp>
        <p:nvSpPr>
          <p:cNvPr id="21" name="ZoneTexte 20"/>
          <p:cNvSpPr txBox="1"/>
          <p:nvPr/>
        </p:nvSpPr>
        <p:spPr>
          <a:xfrm>
            <a:off x="683568" y="4437112"/>
            <a:ext cx="1066382" cy="338554"/>
          </a:xfrm>
          <a:prstGeom prst="rect">
            <a:avLst/>
          </a:prstGeom>
          <a:noFill/>
        </p:spPr>
        <p:txBody>
          <a:bodyPr wrap="none" rtlCol="0">
            <a:spAutoFit/>
          </a:bodyPr>
          <a:lstStyle/>
          <a:p>
            <a:r>
              <a:rPr lang="fr-FR" sz="1600" dirty="0" smtClean="0">
                <a:solidFill>
                  <a:schemeClr val="tx2"/>
                </a:solidFill>
                <a:latin typeface="+mn-lt"/>
              </a:rPr>
              <a:t>E. </a:t>
            </a:r>
            <a:r>
              <a:rPr lang="fr-FR" sz="1600" dirty="0" err="1" smtClean="0">
                <a:solidFill>
                  <a:schemeClr val="tx2"/>
                </a:solidFill>
                <a:latin typeface="+mn-lt"/>
              </a:rPr>
              <a:t>Hapette</a:t>
            </a:r>
            <a:endParaRPr lang="fr-FR" sz="1600" dirty="0">
              <a:solidFill>
                <a:schemeClr val="tx2"/>
              </a:solidFill>
              <a:latin typeface="+mn-lt"/>
            </a:endParaRPr>
          </a:p>
        </p:txBody>
      </p:sp>
      <p:sp>
        <p:nvSpPr>
          <p:cNvPr id="22" name="ZoneTexte 21"/>
          <p:cNvSpPr txBox="1"/>
          <p:nvPr/>
        </p:nvSpPr>
        <p:spPr>
          <a:xfrm>
            <a:off x="2483768" y="4437112"/>
            <a:ext cx="917944" cy="338554"/>
          </a:xfrm>
          <a:prstGeom prst="rect">
            <a:avLst/>
          </a:prstGeom>
          <a:noFill/>
        </p:spPr>
        <p:txBody>
          <a:bodyPr wrap="none" rtlCol="0">
            <a:spAutoFit/>
          </a:bodyPr>
          <a:lstStyle/>
          <a:p>
            <a:r>
              <a:rPr lang="fr-FR" sz="1600" dirty="0" smtClean="0">
                <a:solidFill>
                  <a:schemeClr val="tx2"/>
                </a:solidFill>
                <a:latin typeface="+mn-lt"/>
              </a:rPr>
              <a:t>E. Marot</a:t>
            </a:r>
            <a:endParaRPr lang="fr-FR" sz="1600" dirty="0">
              <a:solidFill>
                <a:schemeClr val="tx2"/>
              </a:solidFill>
              <a:latin typeface="+mn-lt"/>
            </a:endParaRPr>
          </a:p>
        </p:txBody>
      </p:sp>
      <p:sp>
        <p:nvSpPr>
          <p:cNvPr id="23" name="ZoneTexte 22"/>
          <p:cNvSpPr txBox="1"/>
          <p:nvPr/>
        </p:nvSpPr>
        <p:spPr>
          <a:xfrm>
            <a:off x="3995936" y="4437112"/>
            <a:ext cx="970458" cy="338554"/>
          </a:xfrm>
          <a:prstGeom prst="rect">
            <a:avLst/>
          </a:prstGeom>
          <a:noFill/>
        </p:spPr>
        <p:txBody>
          <a:bodyPr wrap="none" rtlCol="0">
            <a:spAutoFit/>
          </a:bodyPr>
          <a:lstStyle/>
          <a:p>
            <a:r>
              <a:rPr lang="fr-FR" sz="1600" dirty="0" smtClean="0">
                <a:solidFill>
                  <a:schemeClr val="tx2"/>
                </a:solidFill>
                <a:latin typeface="+mn-lt"/>
              </a:rPr>
              <a:t>D. </a:t>
            </a:r>
            <a:r>
              <a:rPr lang="fr-FR" sz="1600" dirty="0" err="1" smtClean="0">
                <a:solidFill>
                  <a:schemeClr val="tx2"/>
                </a:solidFill>
                <a:latin typeface="+mn-lt"/>
              </a:rPr>
              <a:t>Negiar</a:t>
            </a:r>
            <a:endParaRPr lang="fr-FR" sz="1600" dirty="0">
              <a:solidFill>
                <a:schemeClr val="tx2"/>
              </a:solidFill>
              <a:latin typeface="+mn-lt"/>
            </a:endParaRPr>
          </a:p>
        </p:txBody>
      </p:sp>
      <p:sp>
        <p:nvSpPr>
          <p:cNvPr id="24" name="ZoneTexte 23"/>
          <p:cNvSpPr txBox="1"/>
          <p:nvPr/>
        </p:nvSpPr>
        <p:spPr>
          <a:xfrm>
            <a:off x="6084168" y="4437112"/>
            <a:ext cx="535852" cy="338554"/>
          </a:xfrm>
          <a:prstGeom prst="rect">
            <a:avLst/>
          </a:prstGeom>
          <a:noFill/>
        </p:spPr>
        <p:txBody>
          <a:bodyPr wrap="none" rtlCol="0">
            <a:spAutoFit/>
          </a:bodyPr>
          <a:lstStyle/>
          <a:p>
            <a:r>
              <a:rPr lang="fr-FR" sz="1600" dirty="0" smtClean="0">
                <a:solidFill>
                  <a:schemeClr val="tx2"/>
                </a:solidFill>
                <a:latin typeface="+mn-lt"/>
              </a:rPr>
              <a:t>J. Ni</a:t>
            </a:r>
            <a:endParaRPr lang="fr-FR" sz="1600" dirty="0">
              <a:solidFill>
                <a:schemeClr val="tx2"/>
              </a:solidFill>
              <a:latin typeface="+mn-lt"/>
            </a:endParaRPr>
          </a:p>
        </p:txBody>
      </p:sp>
      <p:sp>
        <p:nvSpPr>
          <p:cNvPr id="25" name="ZoneTexte 24"/>
          <p:cNvSpPr txBox="1"/>
          <p:nvPr/>
        </p:nvSpPr>
        <p:spPr>
          <a:xfrm>
            <a:off x="7524328" y="4437112"/>
            <a:ext cx="1059970" cy="338554"/>
          </a:xfrm>
          <a:prstGeom prst="rect">
            <a:avLst/>
          </a:prstGeom>
          <a:noFill/>
        </p:spPr>
        <p:txBody>
          <a:bodyPr wrap="none" rtlCol="0">
            <a:spAutoFit/>
          </a:bodyPr>
          <a:lstStyle/>
          <a:p>
            <a:r>
              <a:rPr lang="fr-FR" sz="1600" dirty="0" smtClean="0">
                <a:solidFill>
                  <a:schemeClr val="tx2"/>
                </a:solidFill>
                <a:latin typeface="+mn-lt"/>
              </a:rPr>
              <a:t>A. Renaud</a:t>
            </a:r>
            <a:endParaRPr lang="fr-FR" sz="1600" dirty="0">
              <a:solidFill>
                <a:schemeClr val="tx2"/>
              </a:solidFill>
              <a:latin typeface="+mn-lt"/>
            </a:endParaRPr>
          </a:p>
        </p:txBody>
      </p:sp>
      <p:sp>
        <p:nvSpPr>
          <p:cNvPr id="28" name="ZoneTexte 2"/>
          <p:cNvSpPr txBox="1">
            <a:spLocks noChangeArrowheads="1"/>
          </p:cNvSpPr>
          <p:nvPr/>
        </p:nvSpPr>
        <p:spPr bwMode="auto">
          <a:xfrm>
            <a:off x="2771800" y="260648"/>
            <a:ext cx="2923557"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VII – Les candidats</a:t>
            </a:r>
            <a:endParaRPr lang="fr-FR"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ensae.org/photos/1780340catherine.jpg"/>
          <p:cNvPicPr>
            <a:picLocks noChangeAspect="1" noChangeArrowheads="1"/>
          </p:cNvPicPr>
          <p:nvPr/>
        </p:nvPicPr>
        <p:blipFill>
          <a:blip r:embed="rId2" cstate="print"/>
          <a:srcRect/>
          <a:stretch>
            <a:fillRect/>
          </a:stretch>
        </p:blipFill>
        <p:spPr bwMode="auto">
          <a:xfrm>
            <a:off x="683568" y="1052737"/>
            <a:ext cx="1208915" cy="1551600"/>
          </a:xfrm>
          <a:prstGeom prst="rect">
            <a:avLst/>
          </a:prstGeom>
          <a:noFill/>
        </p:spPr>
      </p:pic>
      <p:pic>
        <p:nvPicPr>
          <p:cNvPr id="1031" name="Picture 7" descr="Photo"/>
          <p:cNvPicPr>
            <a:picLocks noChangeAspect="1" noChangeArrowheads="1"/>
          </p:cNvPicPr>
          <p:nvPr/>
        </p:nvPicPr>
        <p:blipFill>
          <a:blip r:embed="rId3" cstate="print"/>
          <a:srcRect/>
          <a:stretch>
            <a:fillRect/>
          </a:stretch>
        </p:blipFill>
        <p:spPr bwMode="auto">
          <a:xfrm>
            <a:off x="2339752" y="1052736"/>
            <a:ext cx="1148184" cy="1551600"/>
          </a:xfrm>
          <a:prstGeom prst="rect">
            <a:avLst/>
          </a:prstGeom>
          <a:noFill/>
        </p:spPr>
      </p:pic>
      <p:pic>
        <p:nvPicPr>
          <p:cNvPr id="1033" name="Picture 9" descr="Photo"/>
          <p:cNvPicPr>
            <a:picLocks noChangeAspect="1" noChangeArrowheads="1"/>
          </p:cNvPicPr>
          <p:nvPr/>
        </p:nvPicPr>
        <p:blipFill>
          <a:blip r:embed="rId4" cstate="print"/>
          <a:srcRect/>
          <a:stretch>
            <a:fillRect/>
          </a:stretch>
        </p:blipFill>
        <p:spPr bwMode="auto">
          <a:xfrm>
            <a:off x="3851920" y="1052736"/>
            <a:ext cx="1369058" cy="1551600"/>
          </a:xfrm>
          <a:prstGeom prst="rect">
            <a:avLst/>
          </a:prstGeom>
          <a:noFill/>
        </p:spPr>
      </p:pic>
      <p:pic>
        <p:nvPicPr>
          <p:cNvPr id="1035" name="Picture 11" descr="Photo"/>
          <p:cNvPicPr>
            <a:picLocks noChangeAspect="1" noChangeArrowheads="1"/>
          </p:cNvPicPr>
          <p:nvPr/>
        </p:nvPicPr>
        <p:blipFill>
          <a:blip r:embed="rId5" cstate="print"/>
          <a:srcRect/>
          <a:stretch>
            <a:fillRect/>
          </a:stretch>
        </p:blipFill>
        <p:spPr bwMode="auto">
          <a:xfrm>
            <a:off x="5652120" y="1052736"/>
            <a:ext cx="1218534" cy="1551600"/>
          </a:xfrm>
          <a:prstGeom prst="rect">
            <a:avLst/>
          </a:prstGeom>
          <a:noFill/>
        </p:spPr>
      </p:pic>
      <p:pic>
        <p:nvPicPr>
          <p:cNvPr id="1037" name="Picture 13" descr="Photo"/>
          <p:cNvPicPr>
            <a:picLocks noChangeAspect="1" noChangeArrowheads="1"/>
          </p:cNvPicPr>
          <p:nvPr/>
        </p:nvPicPr>
        <p:blipFill>
          <a:blip r:embed="rId6" cstate="print"/>
          <a:srcRect/>
          <a:stretch>
            <a:fillRect/>
          </a:stretch>
        </p:blipFill>
        <p:spPr bwMode="auto">
          <a:xfrm>
            <a:off x="7389828" y="1052736"/>
            <a:ext cx="1070604" cy="1551600"/>
          </a:xfrm>
          <a:prstGeom prst="rect">
            <a:avLst/>
          </a:prstGeom>
          <a:noFill/>
        </p:spPr>
      </p:pic>
      <p:pic>
        <p:nvPicPr>
          <p:cNvPr id="1039" name="Picture 15" descr="Photo"/>
          <p:cNvPicPr>
            <a:picLocks noChangeAspect="1" noChangeArrowheads="1"/>
          </p:cNvPicPr>
          <p:nvPr/>
        </p:nvPicPr>
        <p:blipFill>
          <a:blip r:embed="rId7" cstate="print"/>
          <a:srcRect/>
          <a:stretch>
            <a:fillRect/>
          </a:stretch>
        </p:blipFill>
        <p:spPr bwMode="auto">
          <a:xfrm>
            <a:off x="683568" y="2924944"/>
            <a:ext cx="1140426" cy="1551600"/>
          </a:xfrm>
          <a:prstGeom prst="rect">
            <a:avLst/>
          </a:prstGeom>
          <a:noFill/>
        </p:spPr>
      </p:pic>
      <p:pic>
        <p:nvPicPr>
          <p:cNvPr id="1041" name="Picture 17" descr="Photo"/>
          <p:cNvPicPr>
            <a:picLocks noChangeAspect="1" noChangeArrowheads="1"/>
          </p:cNvPicPr>
          <p:nvPr/>
        </p:nvPicPr>
        <p:blipFill>
          <a:blip r:embed="rId8" cstate="print"/>
          <a:srcRect/>
          <a:stretch>
            <a:fillRect/>
          </a:stretch>
        </p:blipFill>
        <p:spPr bwMode="auto">
          <a:xfrm>
            <a:off x="2339752" y="2924944"/>
            <a:ext cx="1181421" cy="1551600"/>
          </a:xfrm>
          <a:prstGeom prst="rect">
            <a:avLst/>
          </a:prstGeom>
          <a:noFill/>
        </p:spPr>
      </p:pic>
      <p:pic>
        <p:nvPicPr>
          <p:cNvPr id="1043" name="Picture 19" descr="Photo"/>
          <p:cNvPicPr>
            <a:picLocks noChangeAspect="1" noChangeArrowheads="1"/>
          </p:cNvPicPr>
          <p:nvPr/>
        </p:nvPicPr>
        <p:blipFill>
          <a:blip r:embed="rId9" cstate="print"/>
          <a:srcRect/>
          <a:stretch>
            <a:fillRect/>
          </a:stretch>
        </p:blipFill>
        <p:spPr bwMode="auto">
          <a:xfrm>
            <a:off x="3995936" y="2924944"/>
            <a:ext cx="1055088" cy="1551600"/>
          </a:xfrm>
          <a:prstGeom prst="rect">
            <a:avLst/>
          </a:prstGeom>
          <a:noFill/>
        </p:spPr>
      </p:pic>
      <p:pic>
        <p:nvPicPr>
          <p:cNvPr id="1045" name="Picture 21" descr="Photo"/>
          <p:cNvPicPr>
            <a:picLocks noChangeAspect="1" noChangeArrowheads="1"/>
          </p:cNvPicPr>
          <p:nvPr/>
        </p:nvPicPr>
        <p:blipFill>
          <a:blip r:embed="rId10" cstate="print"/>
          <a:srcRect/>
          <a:stretch>
            <a:fillRect/>
          </a:stretch>
        </p:blipFill>
        <p:spPr bwMode="auto">
          <a:xfrm>
            <a:off x="5652120" y="2924944"/>
            <a:ext cx="1285856" cy="1551600"/>
          </a:xfrm>
          <a:prstGeom prst="rect">
            <a:avLst/>
          </a:prstGeom>
          <a:noFill/>
        </p:spPr>
      </p:pic>
      <p:pic>
        <p:nvPicPr>
          <p:cNvPr id="1047" name="Picture 23" descr="Photo"/>
          <p:cNvPicPr>
            <a:picLocks noChangeAspect="1" noChangeArrowheads="1"/>
          </p:cNvPicPr>
          <p:nvPr/>
        </p:nvPicPr>
        <p:blipFill>
          <a:blip r:embed="rId11" cstate="print"/>
          <a:srcRect/>
          <a:stretch>
            <a:fillRect/>
          </a:stretch>
        </p:blipFill>
        <p:spPr bwMode="auto">
          <a:xfrm>
            <a:off x="7236296" y="2924944"/>
            <a:ext cx="1541325" cy="1551600"/>
          </a:xfrm>
          <a:prstGeom prst="rect">
            <a:avLst/>
          </a:prstGeom>
          <a:noFill/>
        </p:spPr>
      </p:pic>
      <p:pic>
        <p:nvPicPr>
          <p:cNvPr id="1049" name="Picture 25" descr="Photo"/>
          <p:cNvPicPr>
            <a:picLocks noChangeAspect="1" noChangeArrowheads="1"/>
          </p:cNvPicPr>
          <p:nvPr/>
        </p:nvPicPr>
        <p:blipFill>
          <a:blip r:embed="rId12" cstate="print"/>
          <a:srcRect/>
          <a:stretch>
            <a:fillRect/>
          </a:stretch>
        </p:blipFill>
        <p:spPr bwMode="auto">
          <a:xfrm>
            <a:off x="3131840" y="4797152"/>
            <a:ext cx="1181421" cy="1551600"/>
          </a:xfrm>
          <a:prstGeom prst="rect">
            <a:avLst/>
          </a:prstGeom>
          <a:noFill/>
        </p:spPr>
      </p:pic>
      <p:sp>
        <p:nvSpPr>
          <p:cNvPr id="16" name="ZoneTexte 15"/>
          <p:cNvSpPr txBox="1"/>
          <p:nvPr/>
        </p:nvSpPr>
        <p:spPr>
          <a:xfrm>
            <a:off x="611560" y="2564904"/>
            <a:ext cx="1371786" cy="338554"/>
          </a:xfrm>
          <a:prstGeom prst="rect">
            <a:avLst/>
          </a:prstGeom>
          <a:noFill/>
        </p:spPr>
        <p:txBody>
          <a:bodyPr wrap="none" rtlCol="0">
            <a:spAutoFit/>
          </a:bodyPr>
          <a:lstStyle/>
          <a:p>
            <a:r>
              <a:rPr lang="fr-FR" sz="1600" dirty="0" smtClean="0">
                <a:solidFill>
                  <a:schemeClr val="tx2"/>
                </a:solidFill>
                <a:latin typeface="+mn-lt"/>
              </a:rPr>
              <a:t>C. Grandcoing</a:t>
            </a:r>
            <a:endParaRPr lang="fr-FR" sz="1600" dirty="0">
              <a:solidFill>
                <a:schemeClr val="tx2"/>
              </a:solidFill>
              <a:latin typeface="+mn-lt"/>
            </a:endParaRPr>
          </a:p>
        </p:txBody>
      </p:sp>
      <p:sp>
        <p:nvSpPr>
          <p:cNvPr id="17" name="ZoneTexte 16"/>
          <p:cNvSpPr txBox="1"/>
          <p:nvPr/>
        </p:nvSpPr>
        <p:spPr>
          <a:xfrm>
            <a:off x="2339752" y="2564904"/>
            <a:ext cx="1080617" cy="338554"/>
          </a:xfrm>
          <a:prstGeom prst="rect">
            <a:avLst/>
          </a:prstGeom>
          <a:noFill/>
        </p:spPr>
        <p:txBody>
          <a:bodyPr wrap="none" rtlCol="0">
            <a:spAutoFit/>
          </a:bodyPr>
          <a:lstStyle/>
          <a:p>
            <a:r>
              <a:rPr lang="fr-FR" sz="1600" dirty="0" smtClean="0">
                <a:solidFill>
                  <a:schemeClr val="tx2"/>
                </a:solidFill>
                <a:latin typeface="+mn-lt"/>
              </a:rPr>
              <a:t>G. Billiotte</a:t>
            </a:r>
            <a:endParaRPr lang="fr-FR" sz="1600" dirty="0">
              <a:solidFill>
                <a:schemeClr val="tx2"/>
              </a:solidFill>
              <a:latin typeface="+mn-lt"/>
            </a:endParaRPr>
          </a:p>
        </p:txBody>
      </p:sp>
      <p:sp>
        <p:nvSpPr>
          <p:cNvPr id="18" name="ZoneTexte 17"/>
          <p:cNvSpPr txBox="1"/>
          <p:nvPr/>
        </p:nvSpPr>
        <p:spPr>
          <a:xfrm>
            <a:off x="4026025" y="2564904"/>
            <a:ext cx="1050031" cy="338554"/>
          </a:xfrm>
          <a:prstGeom prst="rect">
            <a:avLst/>
          </a:prstGeom>
          <a:noFill/>
        </p:spPr>
        <p:txBody>
          <a:bodyPr wrap="none" rtlCol="0">
            <a:spAutoFit/>
          </a:bodyPr>
          <a:lstStyle/>
          <a:p>
            <a:r>
              <a:rPr lang="fr-FR" sz="1600" dirty="0" smtClean="0">
                <a:solidFill>
                  <a:schemeClr val="tx2"/>
                </a:solidFill>
                <a:latin typeface="+mn-lt"/>
              </a:rPr>
              <a:t>J. Cuvilliez</a:t>
            </a:r>
            <a:endParaRPr lang="fr-FR" sz="1600" dirty="0">
              <a:solidFill>
                <a:schemeClr val="tx2"/>
              </a:solidFill>
              <a:latin typeface="+mn-lt"/>
            </a:endParaRPr>
          </a:p>
        </p:txBody>
      </p:sp>
      <p:sp>
        <p:nvSpPr>
          <p:cNvPr id="19" name="ZoneTexte 18"/>
          <p:cNvSpPr txBox="1"/>
          <p:nvPr/>
        </p:nvSpPr>
        <p:spPr>
          <a:xfrm>
            <a:off x="5508104" y="2564904"/>
            <a:ext cx="1485407" cy="338554"/>
          </a:xfrm>
          <a:prstGeom prst="rect">
            <a:avLst/>
          </a:prstGeom>
          <a:noFill/>
        </p:spPr>
        <p:txBody>
          <a:bodyPr wrap="none" rtlCol="0">
            <a:spAutoFit/>
          </a:bodyPr>
          <a:lstStyle/>
          <a:p>
            <a:r>
              <a:rPr lang="fr-FR" sz="1600" dirty="0" smtClean="0">
                <a:solidFill>
                  <a:schemeClr val="tx2"/>
                </a:solidFill>
                <a:latin typeface="+mn-lt"/>
              </a:rPr>
              <a:t>P.M. </a:t>
            </a:r>
            <a:r>
              <a:rPr lang="fr-FR" sz="1600" dirty="0" err="1" smtClean="0">
                <a:solidFill>
                  <a:schemeClr val="tx2"/>
                </a:solidFill>
                <a:latin typeface="+mn-lt"/>
              </a:rPr>
              <a:t>Debreuille</a:t>
            </a:r>
            <a:endParaRPr lang="fr-FR" sz="1600" dirty="0">
              <a:solidFill>
                <a:schemeClr val="tx2"/>
              </a:solidFill>
              <a:latin typeface="+mn-lt"/>
            </a:endParaRPr>
          </a:p>
        </p:txBody>
      </p:sp>
      <p:sp>
        <p:nvSpPr>
          <p:cNvPr id="20" name="ZoneTexte 19"/>
          <p:cNvSpPr txBox="1"/>
          <p:nvPr/>
        </p:nvSpPr>
        <p:spPr>
          <a:xfrm>
            <a:off x="7452320" y="2564904"/>
            <a:ext cx="970137" cy="338554"/>
          </a:xfrm>
          <a:prstGeom prst="rect">
            <a:avLst/>
          </a:prstGeom>
          <a:noFill/>
        </p:spPr>
        <p:txBody>
          <a:bodyPr wrap="none" rtlCol="0">
            <a:spAutoFit/>
          </a:bodyPr>
          <a:lstStyle/>
          <a:p>
            <a:r>
              <a:rPr lang="fr-FR" sz="1600" dirty="0" smtClean="0">
                <a:solidFill>
                  <a:schemeClr val="tx2"/>
                </a:solidFill>
                <a:latin typeface="+mn-lt"/>
              </a:rPr>
              <a:t>H. </a:t>
            </a:r>
            <a:r>
              <a:rPr lang="fr-FR" sz="1600" dirty="0" err="1" smtClean="0">
                <a:solidFill>
                  <a:schemeClr val="tx2"/>
                </a:solidFill>
                <a:latin typeface="+mn-lt"/>
              </a:rPr>
              <a:t>Hanne</a:t>
            </a:r>
            <a:endParaRPr lang="fr-FR" sz="1600" dirty="0">
              <a:solidFill>
                <a:schemeClr val="tx2"/>
              </a:solidFill>
              <a:latin typeface="+mn-lt"/>
            </a:endParaRPr>
          </a:p>
        </p:txBody>
      </p:sp>
      <p:sp>
        <p:nvSpPr>
          <p:cNvPr id="21" name="ZoneTexte 20"/>
          <p:cNvSpPr txBox="1"/>
          <p:nvPr/>
        </p:nvSpPr>
        <p:spPr>
          <a:xfrm>
            <a:off x="683568" y="4437112"/>
            <a:ext cx="1066382" cy="338554"/>
          </a:xfrm>
          <a:prstGeom prst="rect">
            <a:avLst/>
          </a:prstGeom>
          <a:noFill/>
        </p:spPr>
        <p:txBody>
          <a:bodyPr wrap="none" rtlCol="0">
            <a:spAutoFit/>
          </a:bodyPr>
          <a:lstStyle/>
          <a:p>
            <a:r>
              <a:rPr lang="fr-FR" sz="1600" dirty="0" smtClean="0">
                <a:solidFill>
                  <a:schemeClr val="tx2"/>
                </a:solidFill>
                <a:latin typeface="+mn-lt"/>
              </a:rPr>
              <a:t>E. </a:t>
            </a:r>
            <a:r>
              <a:rPr lang="fr-FR" sz="1600" dirty="0" err="1" smtClean="0">
                <a:solidFill>
                  <a:schemeClr val="tx2"/>
                </a:solidFill>
                <a:latin typeface="+mn-lt"/>
              </a:rPr>
              <a:t>Hapette</a:t>
            </a:r>
            <a:endParaRPr lang="fr-FR" sz="1600" dirty="0">
              <a:solidFill>
                <a:schemeClr val="tx2"/>
              </a:solidFill>
              <a:latin typeface="+mn-lt"/>
            </a:endParaRPr>
          </a:p>
        </p:txBody>
      </p:sp>
      <p:sp>
        <p:nvSpPr>
          <p:cNvPr id="22" name="ZoneTexte 21"/>
          <p:cNvSpPr txBox="1"/>
          <p:nvPr/>
        </p:nvSpPr>
        <p:spPr>
          <a:xfrm>
            <a:off x="2483768" y="4437112"/>
            <a:ext cx="917944" cy="338554"/>
          </a:xfrm>
          <a:prstGeom prst="rect">
            <a:avLst/>
          </a:prstGeom>
          <a:noFill/>
        </p:spPr>
        <p:txBody>
          <a:bodyPr wrap="none" rtlCol="0">
            <a:spAutoFit/>
          </a:bodyPr>
          <a:lstStyle/>
          <a:p>
            <a:r>
              <a:rPr lang="fr-FR" sz="1600" dirty="0" smtClean="0">
                <a:solidFill>
                  <a:schemeClr val="tx2"/>
                </a:solidFill>
                <a:latin typeface="+mn-lt"/>
              </a:rPr>
              <a:t>E. Marot</a:t>
            </a:r>
            <a:endParaRPr lang="fr-FR" sz="1600" dirty="0">
              <a:solidFill>
                <a:schemeClr val="tx2"/>
              </a:solidFill>
              <a:latin typeface="+mn-lt"/>
            </a:endParaRPr>
          </a:p>
        </p:txBody>
      </p:sp>
      <p:sp>
        <p:nvSpPr>
          <p:cNvPr id="23" name="ZoneTexte 22"/>
          <p:cNvSpPr txBox="1"/>
          <p:nvPr/>
        </p:nvSpPr>
        <p:spPr>
          <a:xfrm>
            <a:off x="3995936" y="4437112"/>
            <a:ext cx="970458" cy="338554"/>
          </a:xfrm>
          <a:prstGeom prst="rect">
            <a:avLst/>
          </a:prstGeom>
          <a:noFill/>
        </p:spPr>
        <p:txBody>
          <a:bodyPr wrap="none" rtlCol="0">
            <a:spAutoFit/>
          </a:bodyPr>
          <a:lstStyle/>
          <a:p>
            <a:r>
              <a:rPr lang="fr-FR" sz="1600" dirty="0" smtClean="0">
                <a:solidFill>
                  <a:schemeClr val="tx2"/>
                </a:solidFill>
                <a:latin typeface="+mn-lt"/>
              </a:rPr>
              <a:t>D. </a:t>
            </a:r>
            <a:r>
              <a:rPr lang="fr-FR" sz="1600" dirty="0" err="1" smtClean="0">
                <a:solidFill>
                  <a:schemeClr val="tx2"/>
                </a:solidFill>
                <a:latin typeface="+mn-lt"/>
              </a:rPr>
              <a:t>Negiar</a:t>
            </a:r>
            <a:endParaRPr lang="fr-FR" sz="1600" dirty="0">
              <a:solidFill>
                <a:schemeClr val="tx2"/>
              </a:solidFill>
              <a:latin typeface="+mn-lt"/>
            </a:endParaRPr>
          </a:p>
        </p:txBody>
      </p:sp>
      <p:sp>
        <p:nvSpPr>
          <p:cNvPr id="24" name="ZoneTexte 23"/>
          <p:cNvSpPr txBox="1"/>
          <p:nvPr/>
        </p:nvSpPr>
        <p:spPr>
          <a:xfrm>
            <a:off x="6084168" y="4437112"/>
            <a:ext cx="535852" cy="338554"/>
          </a:xfrm>
          <a:prstGeom prst="rect">
            <a:avLst/>
          </a:prstGeom>
          <a:noFill/>
        </p:spPr>
        <p:txBody>
          <a:bodyPr wrap="none" rtlCol="0">
            <a:spAutoFit/>
          </a:bodyPr>
          <a:lstStyle/>
          <a:p>
            <a:r>
              <a:rPr lang="fr-FR" sz="1600" dirty="0" smtClean="0">
                <a:solidFill>
                  <a:schemeClr val="tx2"/>
                </a:solidFill>
                <a:latin typeface="+mn-lt"/>
              </a:rPr>
              <a:t>J. Ni</a:t>
            </a:r>
            <a:endParaRPr lang="fr-FR" sz="1600" dirty="0">
              <a:solidFill>
                <a:schemeClr val="tx2"/>
              </a:solidFill>
              <a:latin typeface="+mn-lt"/>
            </a:endParaRPr>
          </a:p>
        </p:txBody>
      </p:sp>
      <p:sp>
        <p:nvSpPr>
          <p:cNvPr id="25" name="ZoneTexte 24"/>
          <p:cNvSpPr txBox="1"/>
          <p:nvPr/>
        </p:nvSpPr>
        <p:spPr>
          <a:xfrm>
            <a:off x="7524328" y="4437112"/>
            <a:ext cx="1059970" cy="338554"/>
          </a:xfrm>
          <a:prstGeom prst="rect">
            <a:avLst/>
          </a:prstGeom>
          <a:noFill/>
        </p:spPr>
        <p:txBody>
          <a:bodyPr wrap="none" rtlCol="0">
            <a:spAutoFit/>
          </a:bodyPr>
          <a:lstStyle/>
          <a:p>
            <a:r>
              <a:rPr lang="fr-FR" sz="1600" dirty="0" smtClean="0">
                <a:solidFill>
                  <a:schemeClr val="tx2"/>
                </a:solidFill>
                <a:latin typeface="+mn-lt"/>
              </a:rPr>
              <a:t>A. Renaud</a:t>
            </a:r>
            <a:endParaRPr lang="fr-FR" sz="1600" dirty="0">
              <a:solidFill>
                <a:schemeClr val="tx2"/>
              </a:solidFill>
              <a:latin typeface="+mn-lt"/>
            </a:endParaRPr>
          </a:p>
        </p:txBody>
      </p:sp>
      <p:sp>
        <p:nvSpPr>
          <p:cNvPr id="26" name="ZoneTexte 25"/>
          <p:cNvSpPr txBox="1"/>
          <p:nvPr/>
        </p:nvSpPr>
        <p:spPr>
          <a:xfrm>
            <a:off x="3347864" y="6381328"/>
            <a:ext cx="771686" cy="338554"/>
          </a:xfrm>
          <a:prstGeom prst="rect">
            <a:avLst/>
          </a:prstGeom>
          <a:noFill/>
        </p:spPr>
        <p:txBody>
          <a:bodyPr wrap="none" rtlCol="0">
            <a:spAutoFit/>
          </a:bodyPr>
          <a:lstStyle/>
          <a:p>
            <a:r>
              <a:rPr lang="fr-FR" sz="1600" dirty="0" smtClean="0">
                <a:solidFill>
                  <a:schemeClr val="tx2"/>
                </a:solidFill>
                <a:latin typeface="+mn-lt"/>
              </a:rPr>
              <a:t>P. </a:t>
            </a:r>
            <a:r>
              <a:rPr lang="fr-FR" sz="1600" dirty="0" err="1" smtClean="0">
                <a:solidFill>
                  <a:schemeClr val="tx2"/>
                </a:solidFill>
                <a:latin typeface="+mn-lt"/>
              </a:rPr>
              <a:t>Tassi</a:t>
            </a:r>
            <a:endParaRPr lang="fr-FR" sz="1600" dirty="0">
              <a:solidFill>
                <a:schemeClr val="tx2"/>
              </a:solidFill>
              <a:latin typeface="+mn-lt"/>
            </a:endParaRPr>
          </a:p>
        </p:txBody>
      </p:sp>
      <p:sp>
        <p:nvSpPr>
          <p:cNvPr id="28" name="ZoneTexte 2"/>
          <p:cNvSpPr txBox="1">
            <a:spLocks noChangeArrowheads="1"/>
          </p:cNvSpPr>
          <p:nvPr/>
        </p:nvSpPr>
        <p:spPr bwMode="auto">
          <a:xfrm>
            <a:off x="2771800" y="260648"/>
            <a:ext cx="2923557"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VII – Les candidats</a:t>
            </a:r>
            <a:endParaRPr lang="fr-FR"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ensae.org/photos/1780340catherine.jpg"/>
          <p:cNvPicPr>
            <a:picLocks noChangeAspect="1" noChangeArrowheads="1"/>
          </p:cNvPicPr>
          <p:nvPr/>
        </p:nvPicPr>
        <p:blipFill>
          <a:blip r:embed="rId2" cstate="print"/>
          <a:srcRect/>
          <a:stretch>
            <a:fillRect/>
          </a:stretch>
        </p:blipFill>
        <p:spPr bwMode="auto">
          <a:xfrm>
            <a:off x="683568" y="1052737"/>
            <a:ext cx="1208915" cy="1551600"/>
          </a:xfrm>
          <a:prstGeom prst="rect">
            <a:avLst/>
          </a:prstGeom>
          <a:noFill/>
        </p:spPr>
      </p:pic>
      <p:pic>
        <p:nvPicPr>
          <p:cNvPr id="1031" name="Picture 7" descr="Photo"/>
          <p:cNvPicPr>
            <a:picLocks noChangeAspect="1" noChangeArrowheads="1"/>
          </p:cNvPicPr>
          <p:nvPr/>
        </p:nvPicPr>
        <p:blipFill>
          <a:blip r:embed="rId3" cstate="print"/>
          <a:srcRect/>
          <a:stretch>
            <a:fillRect/>
          </a:stretch>
        </p:blipFill>
        <p:spPr bwMode="auto">
          <a:xfrm>
            <a:off x="2339752" y="1052736"/>
            <a:ext cx="1148184" cy="1551600"/>
          </a:xfrm>
          <a:prstGeom prst="rect">
            <a:avLst/>
          </a:prstGeom>
          <a:noFill/>
        </p:spPr>
      </p:pic>
      <p:pic>
        <p:nvPicPr>
          <p:cNvPr id="1033" name="Picture 9" descr="Photo"/>
          <p:cNvPicPr>
            <a:picLocks noChangeAspect="1" noChangeArrowheads="1"/>
          </p:cNvPicPr>
          <p:nvPr/>
        </p:nvPicPr>
        <p:blipFill>
          <a:blip r:embed="rId4" cstate="print"/>
          <a:srcRect/>
          <a:stretch>
            <a:fillRect/>
          </a:stretch>
        </p:blipFill>
        <p:spPr bwMode="auto">
          <a:xfrm>
            <a:off x="3851920" y="1052736"/>
            <a:ext cx="1369058" cy="1551600"/>
          </a:xfrm>
          <a:prstGeom prst="rect">
            <a:avLst/>
          </a:prstGeom>
          <a:noFill/>
        </p:spPr>
      </p:pic>
      <p:pic>
        <p:nvPicPr>
          <p:cNvPr id="1035" name="Picture 11" descr="Photo"/>
          <p:cNvPicPr>
            <a:picLocks noChangeAspect="1" noChangeArrowheads="1"/>
          </p:cNvPicPr>
          <p:nvPr/>
        </p:nvPicPr>
        <p:blipFill>
          <a:blip r:embed="rId5" cstate="print"/>
          <a:srcRect/>
          <a:stretch>
            <a:fillRect/>
          </a:stretch>
        </p:blipFill>
        <p:spPr bwMode="auto">
          <a:xfrm>
            <a:off x="5652120" y="1052736"/>
            <a:ext cx="1218534" cy="1551600"/>
          </a:xfrm>
          <a:prstGeom prst="rect">
            <a:avLst/>
          </a:prstGeom>
          <a:noFill/>
        </p:spPr>
      </p:pic>
      <p:pic>
        <p:nvPicPr>
          <p:cNvPr id="1037" name="Picture 13" descr="Photo"/>
          <p:cNvPicPr>
            <a:picLocks noChangeAspect="1" noChangeArrowheads="1"/>
          </p:cNvPicPr>
          <p:nvPr/>
        </p:nvPicPr>
        <p:blipFill>
          <a:blip r:embed="rId6" cstate="print"/>
          <a:srcRect/>
          <a:stretch>
            <a:fillRect/>
          </a:stretch>
        </p:blipFill>
        <p:spPr bwMode="auto">
          <a:xfrm>
            <a:off x="7389828" y="1052736"/>
            <a:ext cx="1070604" cy="1551600"/>
          </a:xfrm>
          <a:prstGeom prst="rect">
            <a:avLst/>
          </a:prstGeom>
          <a:noFill/>
        </p:spPr>
      </p:pic>
      <p:pic>
        <p:nvPicPr>
          <p:cNvPr id="1039" name="Picture 15" descr="Photo"/>
          <p:cNvPicPr>
            <a:picLocks noChangeAspect="1" noChangeArrowheads="1"/>
          </p:cNvPicPr>
          <p:nvPr/>
        </p:nvPicPr>
        <p:blipFill>
          <a:blip r:embed="rId7" cstate="print"/>
          <a:srcRect/>
          <a:stretch>
            <a:fillRect/>
          </a:stretch>
        </p:blipFill>
        <p:spPr bwMode="auto">
          <a:xfrm>
            <a:off x="683568" y="2924944"/>
            <a:ext cx="1140426" cy="1551600"/>
          </a:xfrm>
          <a:prstGeom prst="rect">
            <a:avLst/>
          </a:prstGeom>
          <a:noFill/>
        </p:spPr>
      </p:pic>
      <p:pic>
        <p:nvPicPr>
          <p:cNvPr id="1041" name="Picture 17" descr="Photo"/>
          <p:cNvPicPr>
            <a:picLocks noChangeAspect="1" noChangeArrowheads="1"/>
          </p:cNvPicPr>
          <p:nvPr/>
        </p:nvPicPr>
        <p:blipFill>
          <a:blip r:embed="rId8" cstate="print"/>
          <a:srcRect/>
          <a:stretch>
            <a:fillRect/>
          </a:stretch>
        </p:blipFill>
        <p:spPr bwMode="auto">
          <a:xfrm>
            <a:off x="2339752" y="2924944"/>
            <a:ext cx="1181421" cy="1551600"/>
          </a:xfrm>
          <a:prstGeom prst="rect">
            <a:avLst/>
          </a:prstGeom>
          <a:noFill/>
        </p:spPr>
      </p:pic>
      <p:pic>
        <p:nvPicPr>
          <p:cNvPr id="1043" name="Picture 19" descr="Photo"/>
          <p:cNvPicPr>
            <a:picLocks noChangeAspect="1" noChangeArrowheads="1"/>
          </p:cNvPicPr>
          <p:nvPr/>
        </p:nvPicPr>
        <p:blipFill>
          <a:blip r:embed="rId9" cstate="print"/>
          <a:srcRect/>
          <a:stretch>
            <a:fillRect/>
          </a:stretch>
        </p:blipFill>
        <p:spPr bwMode="auto">
          <a:xfrm>
            <a:off x="3995936" y="2924944"/>
            <a:ext cx="1055088" cy="1551600"/>
          </a:xfrm>
          <a:prstGeom prst="rect">
            <a:avLst/>
          </a:prstGeom>
          <a:noFill/>
        </p:spPr>
      </p:pic>
      <p:pic>
        <p:nvPicPr>
          <p:cNvPr id="1045" name="Picture 21" descr="Photo"/>
          <p:cNvPicPr>
            <a:picLocks noChangeAspect="1" noChangeArrowheads="1"/>
          </p:cNvPicPr>
          <p:nvPr/>
        </p:nvPicPr>
        <p:blipFill>
          <a:blip r:embed="rId10" cstate="print"/>
          <a:srcRect/>
          <a:stretch>
            <a:fillRect/>
          </a:stretch>
        </p:blipFill>
        <p:spPr bwMode="auto">
          <a:xfrm>
            <a:off x="5652120" y="2924944"/>
            <a:ext cx="1285856" cy="1551600"/>
          </a:xfrm>
          <a:prstGeom prst="rect">
            <a:avLst/>
          </a:prstGeom>
          <a:noFill/>
        </p:spPr>
      </p:pic>
      <p:pic>
        <p:nvPicPr>
          <p:cNvPr id="1047" name="Picture 23" descr="Photo"/>
          <p:cNvPicPr>
            <a:picLocks noChangeAspect="1" noChangeArrowheads="1"/>
          </p:cNvPicPr>
          <p:nvPr/>
        </p:nvPicPr>
        <p:blipFill>
          <a:blip r:embed="rId11" cstate="print"/>
          <a:srcRect/>
          <a:stretch>
            <a:fillRect/>
          </a:stretch>
        </p:blipFill>
        <p:spPr bwMode="auto">
          <a:xfrm>
            <a:off x="7236296" y="2924944"/>
            <a:ext cx="1541325" cy="1551600"/>
          </a:xfrm>
          <a:prstGeom prst="rect">
            <a:avLst/>
          </a:prstGeom>
          <a:noFill/>
        </p:spPr>
      </p:pic>
      <p:pic>
        <p:nvPicPr>
          <p:cNvPr id="1049" name="Picture 25" descr="Photo"/>
          <p:cNvPicPr>
            <a:picLocks noChangeAspect="1" noChangeArrowheads="1"/>
          </p:cNvPicPr>
          <p:nvPr/>
        </p:nvPicPr>
        <p:blipFill>
          <a:blip r:embed="rId12" cstate="print"/>
          <a:srcRect/>
          <a:stretch>
            <a:fillRect/>
          </a:stretch>
        </p:blipFill>
        <p:spPr bwMode="auto">
          <a:xfrm>
            <a:off x="3131840" y="4797152"/>
            <a:ext cx="1181421" cy="1551600"/>
          </a:xfrm>
          <a:prstGeom prst="rect">
            <a:avLst/>
          </a:prstGeom>
          <a:noFill/>
        </p:spPr>
      </p:pic>
      <p:pic>
        <p:nvPicPr>
          <p:cNvPr id="1051" name="Picture 27" descr="Photo"/>
          <p:cNvPicPr>
            <a:picLocks noChangeAspect="1" noChangeArrowheads="1"/>
          </p:cNvPicPr>
          <p:nvPr/>
        </p:nvPicPr>
        <p:blipFill>
          <a:blip r:embed="rId13" cstate="print"/>
          <a:srcRect/>
          <a:stretch>
            <a:fillRect/>
          </a:stretch>
        </p:blipFill>
        <p:spPr bwMode="auto">
          <a:xfrm>
            <a:off x="4860032" y="4797152"/>
            <a:ext cx="1031814" cy="1551600"/>
          </a:xfrm>
          <a:prstGeom prst="rect">
            <a:avLst/>
          </a:prstGeom>
          <a:noFill/>
        </p:spPr>
      </p:pic>
      <p:sp>
        <p:nvSpPr>
          <p:cNvPr id="16" name="ZoneTexte 15"/>
          <p:cNvSpPr txBox="1"/>
          <p:nvPr/>
        </p:nvSpPr>
        <p:spPr>
          <a:xfrm>
            <a:off x="611560" y="2564904"/>
            <a:ext cx="1371786" cy="338554"/>
          </a:xfrm>
          <a:prstGeom prst="rect">
            <a:avLst/>
          </a:prstGeom>
          <a:noFill/>
        </p:spPr>
        <p:txBody>
          <a:bodyPr wrap="none" rtlCol="0">
            <a:spAutoFit/>
          </a:bodyPr>
          <a:lstStyle/>
          <a:p>
            <a:r>
              <a:rPr lang="fr-FR" sz="1600" dirty="0" smtClean="0">
                <a:solidFill>
                  <a:schemeClr val="tx2"/>
                </a:solidFill>
                <a:latin typeface="+mn-lt"/>
              </a:rPr>
              <a:t>C. Grandcoing</a:t>
            </a:r>
            <a:endParaRPr lang="fr-FR" sz="1600" dirty="0">
              <a:solidFill>
                <a:schemeClr val="tx2"/>
              </a:solidFill>
              <a:latin typeface="+mn-lt"/>
            </a:endParaRPr>
          </a:p>
        </p:txBody>
      </p:sp>
      <p:sp>
        <p:nvSpPr>
          <p:cNvPr id="17" name="ZoneTexte 16"/>
          <p:cNvSpPr txBox="1"/>
          <p:nvPr/>
        </p:nvSpPr>
        <p:spPr>
          <a:xfrm>
            <a:off x="2339752" y="2564904"/>
            <a:ext cx="1080617" cy="338554"/>
          </a:xfrm>
          <a:prstGeom prst="rect">
            <a:avLst/>
          </a:prstGeom>
          <a:noFill/>
        </p:spPr>
        <p:txBody>
          <a:bodyPr wrap="none" rtlCol="0">
            <a:spAutoFit/>
          </a:bodyPr>
          <a:lstStyle/>
          <a:p>
            <a:r>
              <a:rPr lang="fr-FR" sz="1600" dirty="0" smtClean="0">
                <a:solidFill>
                  <a:schemeClr val="tx2"/>
                </a:solidFill>
                <a:latin typeface="+mn-lt"/>
              </a:rPr>
              <a:t>G. Billiotte</a:t>
            </a:r>
            <a:endParaRPr lang="fr-FR" sz="1600" dirty="0">
              <a:solidFill>
                <a:schemeClr val="tx2"/>
              </a:solidFill>
              <a:latin typeface="+mn-lt"/>
            </a:endParaRPr>
          </a:p>
        </p:txBody>
      </p:sp>
      <p:sp>
        <p:nvSpPr>
          <p:cNvPr id="18" name="ZoneTexte 17"/>
          <p:cNvSpPr txBox="1"/>
          <p:nvPr/>
        </p:nvSpPr>
        <p:spPr>
          <a:xfrm>
            <a:off x="4026025" y="2564904"/>
            <a:ext cx="1050031" cy="338554"/>
          </a:xfrm>
          <a:prstGeom prst="rect">
            <a:avLst/>
          </a:prstGeom>
          <a:noFill/>
        </p:spPr>
        <p:txBody>
          <a:bodyPr wrap="none" rtlCol="0">
            <a:spAutoFit/>
          </a:bodyPr>
          <a:lstStyle/>
          <a:p>
            <a:r>
              <a:rPr lang="fr-FR" sz="1600" dirty="0" smtClean="0">
                <a:solidFill>
                  <a:schemeClr val="tx2"/>
                </a:solidFill>
                <a:latin typeface="+mn-lt"/>
              </a:rPr>
              <a:t>J. Cuvilliez</a:t>
            </a:r>
            <a:endParaRPr lang="fr-FR" sz="1600" dirty="0">
              <a:solidFill>
                <a:schemeClr val="tx2"/>
              </a:solidFill>
              <a:latin typeface="+mn-lt"/>
            </a:endParaRPr>
          </a:p>
        </p:txBody>
      </p:sp>
      <p:sp>
        <p:nvSpPr>
          <p:cNvPr id="19" name="ZoneTexte 18"/>
          <p:cNvSpPr txBox="1"/>
          <p:nvPr/>
        </p:nvSpPr>
        <p:spPr>
          <a:xfrm>
            <a:off x="5508104" y="2564904"/>
            <a:ext cx="1485407" cy="338554"/>
          </a:xfrm>
          <a:prstGeom prst="rect">
            <a:avLst/>
          </a:prstGeom>
          <a:noFill/>
        </p:spPr>
        <p:txBody>
          <a:bodyPr wrap="none" rtlCol="0">
            <a:spAutoFit/>
          </a:bodyPr>
          <a:lstStyle/>
          <a:p>
            <a:r>
              <a:rPr lang="fr-FR" sz="1600" dirty="0" smtClean="0">
                <a:solidFill>
                  <a:schemeClr val="tx2"/>
                </a:solidFill>
                <a:latin typeface="+mn-lt"/>
              </a:rPr>
              <a:t>P.M. </a:t>
            </a:r>
            <a:r>
              <a:rPr lang="fr-FR" sz="1600" dirty="0" err="1" smtClean="0">
                <a:solidFill>
                  <a:schemeClr val="tx2"/>
                </a:solidFill>
                <a:latin typeface="+mn-lt"/>
              </a:rPr>
              <a:t>Debreuille</a:t>
            </a:r>
            <a:endParaRPr lang="fr-FR" sz="1600" dirty="0">
              <a:solidFill>
                <a:schemeClr val="tx2"/>
              </a:solidFill>
              <a:latin typeface="+mn-lt"/>
            </a:endParaRPr>
          </a:p>
        </p:txBody>
      </p:sp>
      <p:sp>
        <p:nvSpPr>
          <p:cNvPr id="20" name="ZoneTexte 19"/>
          <p:cNvSpPr txBox="1"/>
          <p:nvPr/>
        </p:nvSpPr>
        <p:spPr>
          <a:xfrm>
            <a:off x="7452320" y="2564904"/>
            <a:ext cx="970137" cy="338554"/>
          </a:xfrm>
          <a:prstGeom prst="rect">
            <a:avLst/>
          </a:prstGeom>
          <a:noFill/>
        </p:spPr>
        <p:txBody>
          <a:bodyPr wrap="none" rtlCol="0">
            <a:spAutoFit/>
          </a:bodyPr>
          <a:lstStyle/>
          <a:p>
            <a:r>
              <a:rPr lang="fr-FR" sz="1600" dirty="0" smtClean="0">
                <a:solidFill>
                  <a:schemeClr val="tx2"/>
                </a:solidFill>
                <a:latin typeface="+mn-lt"/>
              </a:rPr>
              <a:t>H. </a:t>
            </a:r>
            <a:r>
              <a:rPr lang="fr-FR" sz="1600" dirty="0" err="1" smtClean="0">
                <a:solidFill>
                  <a:schemeClr val="tx2"/>
                </a:solidFill>
                <a:latin typeface="+mn-lt"/>
              </a:rPr>
              <a:t>Hanne</a:t>
            </a:r>
            <a:endParaRPr lang="fr-FR" sz="1600" dirty="0">
              <a:solidFill>
                <a:schemeClr val="tx2"/>
              </a:solidFill>
              <a:latin typeface="+mn-lt"/>
            </a:endParaRPr>
          </a:p>
        </p:txBody>
      </p:sp>
      <p:sp>
        <p:nvSpPr>
          <p:cNvPr id="21" name="ZoneTexte 20"/>
          <p:cNvSpPr txBox="1"/>
          <p:nvPr/>
        </p:nvSpPr>
        <p:spPr>
          <a:xfrm>
            <a:off x="683568" y="4437112"/>
            <a:ext cx="1066382" cy="338554"/>
          </a:xfrm>
          <a:prstGeom prst="rect">
            <a:avLst/>
          </a:prstGeom>
          <a:noFill/>
        </p:spPr>
        <p:txBody>
          <a:bodyPr wrap="none" rtlCol="0">
            <a:spAutoFit/>
          </a:bodyPr>
          <a:lstStyle/>
          <a:p>
            <a:r>
              <a:rPr lang="fr-FR" sz="1600" dirty="0" smtClean="0">
                <a:solidFill>
                  <a:schemeClr val="tx2"/>
                </a:solidFill>
                <a:latin typeface="+mn-lt"/>
              </a:rPr>
              <a:t>E. </a:t>
            </a:r>
            <a:r>
              <a:rPr lang="fr-FR" sz="1600" dirty="0" err="1" smtClean="0">
                <a:solidFill>
                  <a:schemeClr val="tx2"/>
                </a:solidFill>
                <a:latin typeface="+mn-lt"/>
              </a:rPr>
              <a:t>Hapette</a:t>
            </a:r>
            <a:endParaRPr lang="fr-FR" sz="1600" dirty="0">
              <a:solidFill>
                <a:schemeClr val="tx2"/>
              </a:solidFill>
              <a:latin typeface="+mn-lt"/>
            </a:endParaRPr>
          </a:p>
        </p:txBody>
      </p:sp>
      <p:sp>
        <p:nvSpPr>
          <p:cNvPr id="22" name="ZoneTexte 21"/>
          <p:cNvSpPr txBox="1"/>
          <p:nvPr/>
        </p:nvSpPr>
        <p:spPr>
          <a:xfrm>
            <a:off x="2483768" y="4437112"/>
            <a:ext cx="917944" cy="338554"/>
          </a:xfrm>
          <a:prstGeom prst="rect">
            <a:avLst/>
          </a:prstGeom>
          <a:noFill/>
        </p:spPr>
        <p:txBody>
          <a:bodyPr wrap="none" rtlCol="0">
            <a:spAutoFit/>
          </a:bodyPr>
          <a:lstStyle/>
          <a:p>
            <a:r>
              <a:rPr lang="fr-FR" sz="1600" dirty="0" smtClean="0">
                <a:solidFill>
                  <a:schemeClr val="tx2"/>
                </a:solidFill>
                <a:latin typeface="+mn-lt"/>
              </a:rPr>
              <a:t>E. Marot</a:t>
            </a:r>
            <a:endParaRPr lang="fr-FR" sz="1600" dirty="0">
              <a:solidFill>
                <a:schemeClr val="tx2"/>
              </a:solidFill>
              <a:latin typeface="+mn-lt"/>
            </a:endParaRPr>
          </a:p>
        </p:txBody>
      </p:sp>
      <p:sp>
        <p:nvSpPr>
          <p:cNvPr id="23" name="ZoneTexte 22"/>
          <p:cNvSpPr txBox="1"/>
          <p:nvPr/>
        </p:nvSpPr>
        <p:spPr>
          <a:xfrm>
            <a:off x="3995936" y="4437112"/>
            <a:ext cx="970458" cy="338554"/>
          </a:xfrm>
          <a:prstGeom prst="rect">
            <a:avLst/>
          </a:prstGeom>
          <a:noFill/>
        </p:spPr>
        <p:txBody>
          <a:bodyPr wrap="none" rtlCol="0">
            <a:spAutoFit/>
          </a:bodyPr>
          <a:lstStyle/>
          <a:p>
            <a:r>
              <a:rPr lang="fr-FR" sz="1600" dirty="0" smtClean="0">
                <a:solidFill>
                  <a:schemeClr val="tx2"/>
                </a:solidFill>
                <a:latin typeface="+mn-lt"/>
              </a:rPr>
              <a:t>D. </a:t>
            </a:r>
            <a:r>
              <a:rPr lang="fr-FR" sz="1600" dirty="0" err="1" smtClean="0">
                <a:solidFill>
                  <a:schemeClr val="tx2"/>
                </a:solidFill>
                <a:latin typeface="+mn-lt"/>
              </a:rPr>
              <a:t>Negiar</a:t>
            </a:r>
            <a:endParaRPr lang="fr-FR" sz="1600" dirty="0">
              <a:solidFill>
                <a:schemeClr val="tx2"/>
              </a:solidFill>
              <a:latin typeface="+mn-lt"/>
            </a:endParaRPr>
          </a:p>
        </p:txBody>
      </p:sp>
      <p:sp>
        <p:nvSpPr>
          <p:cNvPr id="24" name="ZoneTexte 23"/>
          <p:cNvSpPr txBox="1"/>
          <p:nvPr/>
        </p:nvSpPr>
        <p:spPr>
          <a:xfrm>
            <a:off x="6084168" y="4437112"/>
            <a:ext cx="535852" cy="338554"/>
          </a:xfrm>
          <a:prstGeom prst="rect">
            <a:avLst/>
          </a:prstGeom>
          <a:noFill/>
        </p:spPr>
        <p:txBody>
          <a:bodyPr wrap="none" rtlCol="0">
            <a:spAutoFit/>
          </a:bodyPr>
          <a:lstStyle/>
          <a:p>
            <a:r>
              <a:rPr lang="fr-FR" sz="1600" dirty="0" smtClean="0">
                <a:solidFill>
                  <a:schemeClr val="tx2"/>
                </a:solidFill>
                <a:latin typeface="+mn-lt"/>
              </a:rPr>
              <a:t>J. Ni</a:t>
            </a:r>
            <a:endParaRPr lang="fr-FR" sz="1600" dirty="0">
              <a:solidFill>
                <a:schemeClr val="tx2"/>
              </a:solidFill>
              <a:latin typeface="+mn-lt"/>
            </a:endParaRPr>
          </a:p>
        </p:txBody>
      </p:sp>
      <p:sp>
        <p:nvSpPr>
          <p:cNvPr id="25" name="ZoneTexte 24"/>
          <p:cNvSpPr txBox="1"/>
          <p:nvPr/>
        </p:nvSpPr>
        <p:spPr>
          <a:xfrm>
            <a:off x="7524328" y="4437112"/>
            <a:ext cx="1059970" cy="338554"/>
          </a:xfrm>
          <a:prstGeom prst="rect">
            <a:avLst/>
          </a:prstGeom>
          <a:noFill/>
        </p:spPr>
        <p:txBody>
          <a:bodyPr wrap="none" rtlCol="0">
            <a:spAutoFit/>
          </a:bodyPr>
          <a:lstStyle/>
          <a:p>
            <a:r>
              <a:rPr lang="fr-FR" sz="1600" dirty="0" smtClean="0">
                <a:solidFill>
                  <a:schemeClr val="tx2"/>
                </a:solidFill>
                <a:latin typeface="+mn-lt"/>
              </a:rPr>
              <a:t>A. Renaud</a:t>
            </a:r>
            <a:endParaRPr lang="fr-FR" sz="1600" dirty="0">
              <a:solidFill>
                <a:schemeClr val="tx2"/>
              </a:solidFill>
              <a:latin typeface="+mn-lt"/>
            </a:endParaRPr>
          </a:p>
        </p:txBody>
      </p:sp>
      <p:sp>
        <p:nvSpPr>
          <p:cNvPr id="26" name="ZoneTexte 25"/>
          <p:cNvSpPr txBox="1"/>
          <p:nvPr/>
        </p:nvSpPr>
        <p:spPr>
          <a:xfrm>
            <a:off x="3347864" y="6381328"/>
            <a:ext cx="771686" cy="338554"/>
          </a:xfrm>
          <a:prstGeom prst="rect">
            <a:avLst/>
          </a:prstGeom>
          <a:noFill/>
        </p:spPr>
        <p:txBody>
          <a:bodyPr wrap="none" rtlCol="0">
            <a:spAutoFit/>
          </a:bodyPr>
          <a:lstStyle/>
          <a:p>
            <a:r>
              <a:rPr lang="fr-FR" sz="1600" dirty="0" smtClean="0">
                <a:solidFill>
                  <a:schemeClr val="tx2"/>
                </a:solidFill>
                <a:latin typeface="+mn-lt"/>
              </a:rPr>
              <a:t>P. </a:t>
            </a:r>
            <a:r>
              <a:rPr lang="fr-FR" sz="1600" dirty="0" err="1" smtClean="0">
                <a:solidFill>
                  <a:schemeClr val="tx2"/>
                </a:solidFill>
                <a:latin typeface="+mn-lt"/>
              </a:rPr>
              <a:t>Tassi</a:t>
            </a:r>
            <a:endParaRPr lang="fr-FR" sz="1600" dirty="0">
              <a:solidFill>
                <a:schemeClr val="tx2"/>
              </a:solidFill>
              <a:latin typeface="+mn-lt"/>
            </a:endParaRPr>
          </a:p>
        </p:txBody>
      </p:sp>
      <p:sp>
        <p:nvSpPr>
          <p:cNvPr id="27" name="ZoneTexte 26"/>
          <p:cNvSpPr txBox="1"/>
          <p:nvPr/>
        </p:nvSpPr>
        <p:spPr>
          <a:xfrm>
            <a:off x="4716016" y="6381328"/>
            <a:ext cx="1499770" cy="338554"/>
          </a:xfrm>
          <a:prstGeom prst="rect">
            <a:avLst/>
          </a:prstGeom>
          <a:noFill/>
        </p:spPr>
        <p:txBody>
          <a:bodyPr wrap="none" rtlCol="0">
            <a:spAutoFit/>
          </a:bodyPr>
          <a:lstStyle/>
          <a:p>
            <a:r>
              <a:rPr lang="fr-FR" sz="1600" dirty="0" smtClean="0">
                <a:solidFill>
                  <a:schemeClr val="tx2"/>
                </a:solidFill>
                <a:latin typeface="+mn-lt"/>
              </a:rPr>
              <a:t>E. Tazé-Bernard</a:t>
            </a:r>
            <a:endParaRPr lang="fr-FR" sz="1600" dirty="0">
              <a:solidFill>
                <a:schemeClr val="tx2"/>
              </a:solidFill>
              <a:latin typeface="+mn-lt"/>
            </a:endParaRPr>
          </a:p>
        </p:txBody>
      </p:sp>
      <p:sp>
        <p:nvSpPr>
          <p:cNvPr id="28" name="ZoneTexte 2"/>
          <p:cNvSpPr txBox="1">
            <a:spLocks noChangeArrowheads="1"/>
          </p:cNvSpPr>
          <p:nvPr/>
        </p:nvSpPr>
        <p:spPr bwMode="auto">
          <a:xfrm>
            <a:off x="2771800" y="260648"/>
            <a:ext cx="2923557" cy="523220"/>
          </a:xfrm>
          <a:prstGeom prst="rect">
            <a:avLst/>
          </a:prstGeom>
          <a:noFill/>
          <a:ln w="9525">
            <a:noFill/>
            <a:miter lim="800000"/>
            <a:headEnd/>
            <a:tailEnd/>
          </a:ln>
        </p:spPr>
        <p:txBody>
          <a:bodyPr wrap="none">
            <a:spAutoFit/>
          </a:bodyPr>
          <a:lstStyle/>
          <a:p>
            <a:r>
              <a:rPr lang="fr-FR" sz="2800" dirty="0" smtClean="0">
                <a:solidFill>
                  <a:schemeClr val="bg1"/>
                </a:solidFill>
                <a:latin typeface="Calibri" pitchFamily="34" charset="0"/>
              </a:rPr>
              <a:t>VII – Les candidats</a:t>
            </a:r>
            <a:endParaRPr lang="fr-FR"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4"/>
          <p:cNvGrpSpPr>
            <a:grpSpLocks/>
          </p:cNvGrpSpPr>
          <p:nvPr/>
        </p:nvGrpSpPr>
        <p:grpSpPr bwMode="auto">
          <a:xfrm>
            <a:off x="251520" y="6021288"/>
            <a:ext cx="1631950" cy="504825"/>
            <a:chOff x="1691680" y="5805264"/>
            <a:chExt cx="1631288" cy="503476"/>
          </a:xfrm>
        </p:grpSpPr>
        <p:sp>
          <p:nvSpPr>
            <p:cNvPr id="9" name="Rectangle 8"/>
            <p:cNvSpPr/>
            <p:nvPr/>
          </p:nvSpPr>
          <p:spPr>
            <a:xfrm>
              <a:off x="1691680" y="5877272"/>
              <a:ext cx="504056" cy="72008"/>
            </a:xfrm>
            <a:prstGeom prst="rect">
              <a:avLst/>
            </a:prstGeom>
            <a:solidFill>
              <a:srgbClr val="6185CD"/>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a:p>
          </p:txBody>
        </p:sp>
        <p:sp>
          <p:nvSpPr>
            <p:cNvPr id="10" name="Rectangle 9"/>
            <p:cNvSpPr/>
            <p:nvPr/>
          </p:nvSpPr>
          <p:spPr>
            <a:xfrm>
              <a:off x="1691680" y="6021288"/>
              <a:ext cx="504056" cy="72008"/>
            </a:xfrm>
            <a:prstGeom prst="rect">
              <a:avLst/>
            </a:prstGeom>
            <a:solidFill>
              <a:schemeClr val="tx2"/>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a:p>
          </p:txBody>
        </p:sp>
        <p:sp>
          <p:nvSpPr>
            <p:cNvPr id="11" name="Rectangle 10"/>
            <p:cNvSpPr/>
            <p:nvPr/>
          </p:nvSpPr>
          <p:spPr>
            <a:xfrm>
              <a:off x="1691680" y="6165304"/>
              <a:ext cx="504056" cy="72008"/>
            </a:xfrm>
            <a:prstGeom prst="rect">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a:p>
          </p:txBody>
        </p:sp>
        <p:sp>
          <p:nvSpPr>
            <p:cNvPr id="12" name="ZoneTexte 11"/>
            <p:cNvSpPr txBox="1"/>
            <p:nvPr/>
          </p:nvSpPr>
          <p:spPr>
            <a:xfrm>
              <a:off x="2196300" y="5805264"/>
              <a:ext cx="1077475" cy="215323"/>
            </a:xfrm>
            <a:prstGeom prst="rect">
              <a:avLst/>
            </a:prstGeom>
            <a:noFill/>
          </p:spPr>
          <p:txBody>
            <a:bodyPr wrap="none">
              <a:spAutoFit/>
            </a:bodyPr>
            <a:lstStyle/>
            <a:p>
              <a:pPr>
                <a:defRPr/>
              </a:pPr>
              <a:r>
                <a:rPr lang="fr-FR" sz="800" dirty="0">
                  <a:solidFill>
                    <a:schemeClr val="tx2"/>
                  </a:solidFill>
                  <a:latin typeface="+mn-lt"/>
                  <a:cs typeface="+mn-cs"/>
                </a:rPr>
                <a:t>Cotisations en valeur</a:t>
              </a:r>
            </a:p>
          </p:txBody>
        </p:sp>
        <p:sp>
          <p:nvSpPr>
            <p:cNvPr id="13" name="ZoneTexte 12"/>
            <p:cNvSpPr txBox="1"/>
            <p:nvPr/>
          </p:nvSpPr>
          <p:spPr>
            <a:xfrm>
              <a:off x="2196300" y="6093417"/>
              <a:ext cx="1126668" cy="215323"/>
            </a:xfrm>
            <a:prstGeom prst="rect">
              <a:avLst/>
            </a:prstGeom>
            <a:noFill/>
          </p:spPr>
          <p:txBody>
            <a:bodyPr wrap="none">
              <a:spAutoFit/>
            </a:bodyPr>
            <a:lstStyle/>
            <a:p>
              <a:pPr>
                <a:defRPr/>
              </a:pPr>
              <a:r>
                <a:rPr lang="fr-FR" sz="800" dirty="0">
                  <a:solidFill>
                    <a:schemeClr val="tx2"/>
                  </a:solidFill>
                  <a:latin typeface="+mn-lt"/>
                  <a:cs typeface="+mn-cs"/>
                </a:rPr>
                <a:t>Cotisations en volume</a:t>
              </a:r>
            </a:p>
          </p:txBody>
        </p:sp>
        <p:sp>
          <p:nvSpPr>
            <p:cNvPr id="14" name="ZoneTexte 13"/>
            <p:cNvSpPr txBox="1"/>
            <p:nvPr/>
          </p:nvSpPr>
          <p:spPr>
            <a:xfrm>
              <a:off x="2196300" y="5949340"/>
              <a:ext cx="398300" cy="215323"/>
            </a:xfrm>
            <a:prstGeom prst="rect">
              <a:avLst/>
            </a:prstGeom>
            <a:noFill/>
          </p:spPr>
          <p:txBody>
            <a:bodyPr wrap="none">
              <a:spAutoFit/>
            </a:bodyPr>
            <a:lstStyle/>
            <a:p>
              <a:pPr>
                <a:defRPr/>
              </a:pPr>
              <a:r>
                <a:rPr lang="fr-FR" sz="800" dirty="0">
                  <a:solidFill>
                    <a:schemeClr val="tx2"/>
                  </a:solidFill>
                  <a:latin typeface="+mn-lt"/>
                  <a:cs typeface="+mn-cs"/>
                </a:rPr>
                <a:t>Dons</a:t>
              </a:r>
            </a:p>
          </p:txBody>
        </p:sp>
      </p:grpSp>
      <p:sp>
        <p:nvSpPr>
          <p:cNvPr id="17" name="ZoneTexte 16"/>
          <p:cNvSpPr txBox="1"/>
          <p:nvPr/>
        </p:nvSpPr>
        <p:spPr>
          <a:xfrm>
            <a:off x="1582737" y="6093296"/>
            <a:ext cx="7561263" cy="646113"/>
          </a:xfrm>
          <a:prstGeom prst="rect">
            <a:avLst/>
          </a:prstGeom>
          <a:noFill/>
        </p:spPr>
        <p:txBody>
          <a:bodyPr>
            <a:spAutoFit/>
          </a:bodyPr>
          <a:lstStyle/>
          <a:p>
            <a:pPr algn="ctr">
              <a:defRPr/>
            </a:pPr>
            <a:r>
              <a:rPr lang="fr-FR" sz="3600" dirty="0">
                <a:solidFill>
                  <a:schemeClr val="tx2"/>
                </a:solidFill>
                <a:latin typeface="+mn-lt"/>
                <a:cs typeface="+mn-cs"/>
              </a:rPr>
              <a:t>Un effort à renouveler sans cesse</a:t>
            </a:r>
          </a:p>
        </p:txBody>
      </p:sp>
      <p:sp>
        <p:nvSpPr>
          <p:cNvPr id="79" name="ZoneTexte 78"/>
          <p:cNvSpPr txBox="1"/>
          <p:nvPr/>
        </p:nvSpPr>
        <p:spPr>
          <a:xfrm>
            <a:off x="395536" y="188640"/>
            <a:ext cx="6552728" cy="584775"/>
          </a:xfrm>
          <a:prstGeom prst="rect">
            <a:avLst/>
          </a:prstGeom>
          <a:noFill/>
        </p:spPr>
        <p:txBody>
          <a:bodyPr wrap="square">
            <a:spAutoFit/>
          </a:bodyPr>
          <a:lstStyle/>
          <a:p>
            <a:pPr algn="ctr">
              <a:defRPr/>
            </a:pPr>
            <a:r>
              <a:rPr lang="fr-FR" sz="3200" dirty="0" smtClean="0">
                <a:solidFill>
                  <a:schemeClr val="bg1"/>
                </a:solidFill>
                <a:latin typeface="+mn-lt"/>
              </a:rPr>
              <a:t>I.2 - Les cotisations et les dons</a:t>
            </a:r>
            <a:endParaRPr lang="fr-FR" sz="3200" dirty="0">
              <a:solidFill>
                <a:schemeClr val="bg1"/>
              </a:solidFill>
              <a:latin typeface="+mn-lt"/>
              <a:cs typeface="+mn-cs"/>
            </a:endParaRPr>
          </a:p>
        </p:txBody>
      </p:sp>
      <p:graphicFrame>
        <p:nvGraphicFramePr>
          <p:cNvPr id="94" name="Graphique 93"/>
          <p:cNvGraphicFramePr/>
          <p:nvPr/>
        </p:nvGraphicFramePr>
        <p:xfrm>
          <a:off x="395536" y="1268760"/>
          <a:ext cx="7560840" cy="4464496"/>
        </p:xfrm>
        <a:graphic>
          <a:graphicData uri="http://schemas.openxmlformats.org/drawingml/2006/chart">
            <c:chart xmlns:c="http://schemas.openxmlformats.org/drawingml/2006/chart" xmlns:r="http://schemas.openxmlformats.org/officeDocument/2006/relationships" r:id="rId3"/>
          </a:graphicData>
        </a:graphic>
      </p:graphicFrame>
      <p:grpSp>
        <p:nvGrpSpPr>
          <p:cNvPr id="96" name="Groupe 95"/>
          <p:cNvGrpSpPr/>
          <p:nvPr/>
        </p:nvGrpSpPr>
        <p:grpSpPr>
          <a:xfrm>
            <a:off x="1187624" y="5805264"/>
            <a:ext cx="6480720" cy="261610"/>
            <a:chOff x="1619672" y="5805264"/>
            <a:chExt cx="6480720" cy="261610"/>
          </a:xfrm>
        </p:grpSpPr>
        <p:grpSp>
          <p:nvGrpSpPr>
            <p:cNvPr id="4" name="Groupe 77"/>
            <p:cNvGrpSpPr/>
            <p:nvPr/>
          </p:nvGrpSpPr>
          <p:grpSpPr>
            <a:xfrm>
              <a:off x="1619672" y="5805264"/>
              <a:ext cx="5976664" cy="261610"/>
              <a:chOff x="1619672" y="5805264"/>
              <a:chExt cx="5976664" cy="261610"/>
            </a:xfrm>
          </p:grpSpPr>
          <p:sp>
            <p:nvSpPr>
              <p:cNvPr id="66" name="ZoneTexte 65"/>
              <p:cNvSpPr txBox="1"/>
              <p:nvPr/>
            </p:nvSpPr>
            <p:spPr>
              <a:xfrm>
                <a:off x="1619672" y="5805264"/>
                <a:ext cx="504056" cy="261610"/>
              </a:xfrm>
              <a:prstGeom prst="rect">
                <a:avLst/>
              </a:prstGeom>
              <a:noFill/>
            </p:spPr>
            <p:txBody>
              <a:bodyPr wrap="square" rtlCol="0">
                <a:spAutoFit/>
              </a:bodyPr>
              <a:lstStyle/>
              <a:p>
                <a:r>
                  <a:rPr lang="fr-FR" sz="1100" b="0" dirty="0" smtClean="0"/>
                  <a:t>2000</a:t>
                </a:r>
                <a:endParaRPr lang="fr-FR" sz="1100" b="0" dirty="0"/>
              </a:p>
            </p:txBody>
          </p:sp>
          <p:sp>
            <p:nvSpPr>
              <p:cNvPr id="67" name="ZoneTexte 66"/>
              <p:cNvSpPr txBox="1"/>
              <p:nvPr/>
            </p:nvSpPr>
            <p:spPr>
              <a:xfrm>
                <a:off x="2123728" y="5805264"/>
                <a:ext cx="504056" cy="261610"/>
              </a:xfrm>
              <a:prstGeom prst="rect">
                <a:avLst/>
              </a:prstGeom>
              <a:noFill/>
            </p:spPr>
            <p:txBody>
              <a:bodyPr wrap="square" rtlCol="0">
                <a:spAutoFit/>
              </a:bodyPr>
              <a:lstStyle/>
              <a:p>
                <a:r>
                  <a:rPr lang="fr-FR" sz="1100" b="0" dirty="0" smtClean="0"/>
                  <a:t>2001</a:t>
                </a:r>
                <a:endParaRPr lang="fr-FR" sz="1100" b="0" dirty="0"/>
              </a:p>
            </p:txBody>
          </p:sp>
          <p:sp>
            <p:nvSpPr>
              <p:cNvPr id="68" name="ZoneTexte 67"/>
              <p:cNvSpPr txBox="1"/>
              <p:nvPr/>
            </p:nvSpPr>
            <p:spPr>
              <a:xfrm>
                <a:off x="2627784" y="5805264"/>
                <a:ext cx="504056" cy="261610"/>
              </a:xfrm>
              <a:prstGeom prst="rect">
                <a:avLst/>
              </a:prstGeom>
              <a:noFill/>
            </p:spPr>
            <p:txBody>
              <a:bodyPr wrap="square" rtlCol="0">
                <a:spAutoFit/>
              </a:bodyPr>
              <a:lstStyle/>
              <a:p>
                <a:r>
                  <a:rPr lang="fr-FR" sz="1100" b="0" dirty="0" smtClean="0"/>
                  <a:t>2002</a:t>
                </a:r>
                <a:endParaRPr lang="fr-FR" sz="1100" b="0" dirty="0"/>
              </a:p>
            </p:txBody>
          </p:sp>
          <p:sp>
            <p:nvSpPr>
              <p:cNvPr id="69" name="ZoneTexte 68"/>
              <p:cNvSpPr txBox="1"/>
              <p:nvPr/>
            </p:nvSpPr>
            <p:spPr>
              <a:xfrm>
                <a:off x="3635896" y="5805264"/>
                <a:ext cx="504056" cy="261610"/>
              </a:xfrm>
              <a:prstGeom prst="rect">
                <a:avLst/>
              </a:prstGeom>
              <a:noFill/>
            </p:spPr>
            <p:txBody>
              <a:bodyPr wrap="square" rtlCol="0">
                <a:spAutoFit/>
              </a:bodyPr>
              <a:lstStyle/>
              <a:p>
                <a:r>
                  <a:rPr lang="fr-FR" sz="1100" b="0" dirty="0" smtClean="0"/>
                  <a:t>2004</a:t>
                </a:r>
                <a:endParaRPr lang="fr-FR" sz="1100" b="0" dirty="0"/>
              </a:p>
            </p:txBody>
          </p:sp>
          <p:sp>
            <p:nvSpPr>
              <p:cNvPr id="70" name="ZoneTexte 69"/>
              <p:cNvSpPr txBox="1"/>
              <p:nvPr/>
            </p:nvSpPr>
            <p:spPr>
              <a:xfrm>
                <a:off x="3131840" y="5805264"/>
                <a:ext cx="504056" cy="261610"/>
              </a:xfrm>
              <a:prstGeom prst="rect">
                <a:avLst/>
              </a:prstGeom>
              <a:noFill/>
            </p:spPr>
            <p:txBody>
              <a:bodyPr wrap="square" rtlCol="0">
                <a:spAutoFit/>
              </a:bodyPr>
              <a:lstStyle/>
              <a:p>
                <a:r>
                  <a:rPr lang="fr-FR" sz="1100" b="0" dirty="0" smtClean="0"/>
                  <a:t>2003</a:t>
                </a:r>
                <a:endParaRPr lang="fr-FR" sz="1100" b="0" dirty="0"/>
              </a:p>
            </p:txBody>
          </p:sp>
          <p:sp>
            <p:nvSpPr>
              <p:cNvPr id="71" name="ZoneTexte 70"/>
              <p:cNvSpPr txBox="1"/>
              <p:nvPr/>
            </p:nvSpPr>
            <p:spPr>
              <a:xfrm>
                <a:off x="4644008" y="5805264"/>
                <a:ext cx="504056" cy="261610"/>
              </a:xfrm>
              <a:prstGeom prst="rect">
                <a:avLst/>
              </a:prstGeom>
              <a:noFill/>
            </p:spPr>
            <p:txBody>
              <a:bodyPr wrap="square" rtlCol="0">
                <a:spAutoFit/>
              </a:bodyPr>
              <a:lstStyle/>
              <a:p>
                <a:r>
                  <a:rPr lang="fr-FR" sz="1100" b="0" dirty="0" smtClean="0"/>
                  <a:t>2006</a:t>
                </a:r>
                <a:endParaRPr lang="fr-FR" sz="1100" b="0" dirty="0"/>
              </a:p>
            </p:txBody>
          </p:sp>
          <p:sp>
            <p:nvSpPr>
              <p:cNvPr id="72" name="ZoneTexte 71"/>
              <p:cNvSpPr txBox="1"/>
              <p:nvPr/>
            </p:nvSpPr>
            <p:spPr>
              <a:xfrm>
                <a:off x="4139952" y="5805264"/>
                <a:ext cx="504056" cy="261610"/>
              </a:xfrm>
              <a:prstGeom prst="rect">
                <a:avLst/>
              </a:prstGeom>
              <a:noFill/>
            </p:spPr>
            <p:txBody>
              <a:bodyPr wrap="square" rtlCol="0">
                <a:spAutoFit/>
              </a:bodyPr>
              <a:lstStyle/>
              <a:p>
                <a:r>
                  <a:rPr lang="fr-FR" sz="1100" b="0" dirty="0" smtClean="0"/>
                  <a:t>2005</a:t>
                </a:r>
                <a:endParaRPr lang="fr-FR" sz="1100" b="0" dirty="0"/>
              </a:p>
            </p:txBody>
          </p:sp>
          <p:sp>
            <p:nvSpPr>
              <p:cNvPr id="73" name="ZoneTexte 72"/>
              <p:cNvSpPr txBox="1"/>
              <p:nvPr/>
            </p:nvSpPr>
            <p:spPr>
              <a:xfrm>
                <a:off x="5580112" y="5805264"/>
                <a:ext cx="504056" cy="261610"/>
              </a:xfrm>
              <a:prstGeom prst="rect">
                <a:avLst/>
              </a:prstGeom>
              <a:noFill/>
            </p:spPr>
            <p:txBody>
              <a:bodyPr wrap="square" rtlCol="0">
                <a:spAutoFit/>
              </a:bodyPr>
              <a:lstStyle/>
              <a:p>
                <a:r>
                  <a:rPr lang="fr-FR" sz="1100" b="0" dirty="0" smtClean="0"/>
                  <a:t>2008</a:t>
                </a:r>
                <a:endParaRPr lang="fr-FR" sz="1100" b="0" dirty="0"/>
              </a:p>
            </p:txBody>
          </p:sp>
          <p:sp>
            <p:nvSpPr>
              <p:cNvPr id="74" name="ZoneTexte 73"/>
              <p:cNvSpPr txBox="1"/>
              <p:nvPr/>
            </p:nvSpPr>
            <p:spPr>
              <a:xfrm>
                <a:off x="5148064" y="5805264"/>
                <a:ext cx="504056" cy="261610"/>
              </a:xfrm>
              <a:prstGeom prst="rect">
                <a:avLst/>
              </a:prstGeom>
              <a:noFill/>
            </p:spPr>
            <p:txBody>
              <a:bodyPr wrap="square" rtlCol="0">
                <a:spAutoFit/>
              </a:bodyPr>
              <a:lstStyle/>
              <a:p>
                <a:r>
                  <a:rPr lang="fr-FR" sz="1100" b="0" dirty="0" smtClean="0"/>
                  <a:t>2007</a:t>
                </a:r>
                <a:endParaRPr lang="fr-FR" sz="1100" b="0" dirty="0"/>
              </a:p>
            </p:txBody>
          </p:sp>
          <p:sp>
            <p:nvSpPr>
              <p:cNvPr id="75" name="ZoneTexte 74"/>
              <p:cNvSpPr txBox="1"/>
              <p:nvPr/>
            </p:nvSpPr>
            <p:spPr>
              <a:xfrm>
                <a:off x="6588224" y="5805264"/>
                <a:ext cx="504056" cy="261610"/>
              </a:xfrm>
              <a:prstGeom prst="rect">
                <a:avLst/>
              </a:prstGeom>
              <a:noFill/>
            </p:spPr>
            <p:txBody>
              <a:bodyPr wrap="square" rtlCol="0">
                <a:spAutoFit/>
              </a:bodyPr>
              <a:lstStyle/>
              <a:p>
                <a:r>
                  <a:rPr lang="fr-FR" sz="1100" b="0" dirty="0" smtClean="0"/>
                  <a:t>2010</a:t>
                </a:r>
                <a:endParaRPr lang="fr-FR" sz="1100" b="0" dirty="0"/>
              </a:p>
            </p:txBody>
          </p:sp>
          <p:sp>
            <p:nvSpPr>
              <p:cNvPr id="76" name="ZoneTexte 75"/>
              <p:cNvSpPr txBox="1"/>
              <p:nvPr/>
            </p:nvSpPr>
            <p:spPr>
              <a:xfrm>
                <a:off x="6084168" y="5805264"/>
                <a:ext cx="504056" cy="261610"/>
              </a:xfrm>
              <a:prstGeom prst="rect">
                <a:avLst/>
              </a:prstGeom>
              <a:noFill/>
            </p:spPr>
            <p:txBody>
              <a:bodyPr wrap="square" rtlCol="0">
                <a:spAutoFit/>
              </a:bodyPr>
              <a:lstStyle/>
              <a:p>
                <a:r>
                  <a:rPr lang="fr-FR" sz="1100" b="0" dirty="0" smtClean="0"/>
                  <a:t>2009</a:t>
                </a:r>
                <a:endParaRPr lang="fr-FR" sz="1100" b="0" dirty="0"/>
              </a:p>
            </p:txBody>
          </p:sp>
          <p:sp>
            <p:nvSpPr>
              <p:cNvPr id="77" name="ZoneTexte 76"/>
              <p:cNvSpPr txBox="1"/>
              <p:nvPr/>
            </p:nvSpPr>
            <p:spPr>
              <a:xfrm>
                <a:off x="7092280" y="5805264"/>
                <a:ext cx="504056" cy="261610"/>
              </a:xfrm>
              <a:prstGeom prst="rect">
                <a:avLst/>
              </a:prstGeom>
              <a:noFill/>
            </p:spPr>
            <p:txBody>
              <a:bodyPr wrap="square" rtlCol="0">
                <a:spAutoFit/>
              </a:bodyPr>
              <a:lstStyle/>
              <a:p>
                <a:r>
                  <a:rPr lang="fr-FR" sz="1100" b="0" dirty="0" smtClean="0"/>
                  <a:t>2011</a:t>
                </a:r>
                <a:endParaRPr lang="fr-FR" sz="1100" b="0" dirty="0"/>
              </a:p>
            </p:txBody>
          </p:sp>
        </p:grpSp>
        <p:sp>
          <p:nvSpPr>
            <p:cNvPr id="95" name="ZoneTexte 94"/>
            <p:cNvSpPr txBox="1"/>
            <p:nvPr/>
          </p:nvSpPr>
          <p:spPr>
            <a:xfrm>
              <a:off x="7596336" y="5805264"/>
              <a:ext cx="504056" cy="261610"/>
            </a:xfrm>
            <a:prstGeom prst="rect">
              <a:avLst/>
            </a:prstGeom>
            <a:noFill/>
          </p:spPr>
          <p:txBody>
            <a:bodyPr wrap="square" rtlCol="0">
              <a:spAutoFit/>
            </a:bodyPr>
            <a:lstStyle/>
            <a:p>
              <a:r>
                <a:rPr lang="fr-FR" sz="1100" b="0" dirty="0" smtClean="0"/>
                <a:t>2012</a:t>
              </a:r>
              <a:endParaRPr lang="fr-FR" sz="1100" b="0" dirty="0"/>
            </a:p>
          </p:txBody>
        </p:sp>
      </p:grpSp>
      <p:grpSp>
        <p:nvGrpSpPr>
          <p:cNvPr id="97" name="Groupe 24"/>
          <p:cNvGrpSpPr/>
          <p:nvPr/>
        </p:nvGrpSpPr>
        <p:grpSpPr>
          <a:xfrm>
            <a:off x="7956376" y="1340768"/>
            <a:ext cx="510275" cy="4238843"/>
            <a:chOff x="7696919" y="1628800"/>
            <a:chExt cx="510275" cy="4238843"/>
          </a:xfrm>
        </p:grpSpPr>
        <p:sp>
          <p:nvSpPr>
            <p:cNvPr id="98" name="ZoneTexte 97"/>
            <p:cNvSpPr txBox="1"/>
            <p:nvPr/>
          </p:nvSpPr>
          <p:spPr>
            <a:xfrm>
              <a:off x="7696919" y="1628800"/>
              <a:ext cx="498855" cy="261610"/>
            </a:xfrm>
            <a:prstGeom prst="rect">
              <a:avLst/>
            </a:prstGeom>
            <a:noFill/>
          </p:spPr>
          <p:txBody>
            <a:bodyPr wrap="none" rtlCol="0">
              <a:spAutoFit/>
            </a:bodyPr>
            <a:lstStyle/>
            <a:p>
              <a:r>
                <a:rPr lang="fr-FR" sz="1100" dirty="0" smtClean="0">
                  <a:solidFill>
                    <a:schemeClr val="tx2"/>
                  </a:solidFill>
                </a:rPr>
                <a:t>1000</a:t>
              </a:r>
              <a:endParaRPr lang="fr-FR" sz="1100" dirty="0">
                <a:solidFill>
                  <a:schemeClr val="tx2"/>
                </a:solidFill>
              </a:endParaRPr>
            </a:p>
          </p:txBody>
        </p:sp>
        <p:sp>
          <p:nvSpPr>
            <p:cNvPr id="99" name="ZoneTexte 98"/>
            <p:cNvSpPr txBox="1"/>
            <p:nvPr/>
          </p:nvSpPr>
          <p:spPr>
            <a:xfrm>
              <a:off x="7758311" y="2143125"/>
              <a:ext cx="420308" cy="261610"/>
            </a:xfrm>
            <a:prstGeom prst="rect">
              <a:avLst/>
            </a:prstGeom>
            <a:noFill/>
          </p:spPr>
          <p:txBody>
            <a:bodyPr wrap="none" rtlCol="0">
              <a:spAutoFit/>
            </a:bodyPr>
            <a:lstStyle/>
            <a:p>
              <a:r>
                <a:rPr lang="fr-FR" sz="1100" dirty="0" smtClean="0">
                  <a:solidFill>
                    <a:schemeClr val="tx2"/>
                  </a:solidFill>
                </a:rPr>
                <a:t>900</a:t>
              </a:r>
              <a:endParaRPr lang="fr-FR" sz="1100" dirty="0">
                <a:solidFill>
                  <a:schemeClr val="tx2"/>
                </a:solidFill>
              </a:endParaRPr>
            </a:p>
          </p:txBody>
        </p:sp>
        <p:sp>
          <p:nvSpPr>
            <p:cNvPr id="100" name="ZoneTexte 99"/>
            <p:cNvSpPr txBox="1"/>
            <p:nvPr/>
          </p:nvSpPr>
          <p:spPr>
            <a:xfrm>
              <a:off x="7767836" y="2731522"/>
              <a:ext cx="420308" cy="261610"/>
            </a:xfrm>
            <a:prstGeom prst="rect">
              <a:avLst/>
            </a:prstGeom>
            <a:noFill/>
          </p:spPr>
          <p:txBody>
            <a:bodyPr wrap="none" rtlCol="0">
              <a:spAutoFit/>
            </a:bodyPr>
            <a:lstStyle/>
            <a:p>
              <a:r>
                <a:rPr lang="fr-FR" sz="1100" dirty="0" smtClean="0">
                  <a:solidFill>
                    <a:schemeClr val="tx2"/>
                  </a:solidFill>
                </a:rPr>
                <a:t>800</a:t>
              </a:r>
              <a:endParaRPr lang="fr-FR" sz="1100" dirty="0">
                <a:solidFill>
                  <a:schemeClr val="tx2"/>
                </a:solidFill>
              </a:endParaRPr>
            </a:p>
          </p:txBody>
        </p:sp>
        <p:sp>
          <p:nvSpPr>
            <p:cNvPr id="101" name="ZoneTexte 100"/>
            <p:cNvSpPr txBox="1"/>
            <p:nvPr/>
          </p:nvSpPr>
          <p:spPr>
            <a:xfrm>
              <a:off x="7742567" y="3297689"/>
              <a:ext cx="420308" cy="261610"/>
            </a:xfrm>
            <a:prstGeom prst="rect">
              <a:avLst/>
            </a:prstGeom>
            <a:noFill/>
          </p:spPr>
          <p:txBody>
            <a:bodyPr wrap="none" rtlCol="0">
              <a:spAutoFit/>
            </a:bodyPr>
            <a:lstStyle/>
            <a:p>
              <a:r>
                <a:rPr lang="fr-FR" sz="1100" dirty="0" smtClean="0">
                  <a:solidFill>
                    <a:schemeClr val="tx2"/>
                  </a:solidFill>
                </a:rPr>
                <a:t>700</a:t>
              </a:r>
              <a:endParaRPr lang="fr-FR" sz="1100" dirty="0">
                <a:solidFill>
                  <a:schemeClr val="tx2"/>
                </a:solidFill>
              </a:endParaRPr>
            </a:p>
          </p:txBody>
        </p:sp>
        <p:sp>
          <p:nvSpPr>
            <p:cNvPr id="102" name="ZoneTexte 101"/>
            <p:cNvSpPr txBox="1"/>
            <p:nvPr/>
          </p:nvSpPr>
          <p:spPr>
            <a:xfrm>
              <a:off x="7749877" y="3885431"/>
              <a:ext cx="420308" cy="261610"/>
            </a:xfrm>
            <a:prstGeom prst="rect">
              <a:avLst/>
            </a:prstGeom>
            <a:noFill/>
          </p:spPr>
          <p:txBody>
            <a:bodyPr wrap="none" rtlCol="0">
              <a:spAutoFit/>
            </a:bodyPr>
            <a:lstStyle/>
            <a:p>
              <a:r>
                <a:rPr lang="fr-FR" sz="1100" dirty="0" smtClean="0">
                  <a:solidFill>
                    <a:schemeClr val="tx2"/>
                  </a:solidFill>
                </a:rPr>
                <a:t>600</a:t>
              </a:r>
              <a:endParaRPr lang="fr-FR" sz="1100" dirty="0">
                <a:solidFill>
                  <a:schemeClr val="tx2"/>
                </a:solidFill>
              </a:endParaRPr>
            </a:p>
          </p:txBody>
        </p:sp>
        <p:sp>
          <p:nvSpPr>
            <p:cNvPr id="103" name="ZoneTexte 102"/>
            <p:cNvSpPr txBox="1"/>
            <p:nvPr/>
          </p:nvSpPr>
          <p:spPr>
            <a:xfrm>
              <a:off x="7759402" y="4440292"/>
              <a:ext cx="420308" cy="261610"/>
            </a:xfrm>
            <a:prstGeom prst="rect">
              <a:avLst/>
            </a:prstGeom>
            <a:noFill/>
          </p:spPr>
          <p:txBody>
            <a:bodyPr wrap="none" rtlCol="0">
              <a:spAutoFit/>
            </a:bodyPr>
            <a:lstStyle/>
            <a:p>
              <a:r>
                <a:rPr lang="fr-FR" sz="1100" dirty="0" smtClean="0">
                  <a:solidFill>
                    <a:schemeClr val="tx2"/>
                  </a:solidFill>
                </a:rPr>
                <a:t>500</a:t>
              </a:r>
              <a:endParaRPr lang="fr-FR" sz="1100" dirty="0">
                <a:solidFill>
                  <a:schemeClr val="tx2"/>
                </a:solidFill>
              </a:endParaRPr>
            </a:p>
          </p:txBody>
        </p:sp>
        <p:sp>
          <p:nvSpPr>
            <p:cNvPr id="104" name="ZoneTexte 103"/>
            <p:cNvSpPr txBox="1"/>
            <p:nvPr/>
          </p:nvSpPr>
          <p:spPr>
            <a:xfrm>
              <a:off x="7768927" y="5039598"/>
              <a:ext cx="420308" cy="261610"/>
            </a:xfrm>
            <a:prstGeom prst="rect">
              <a:avLst/>
            </a:prstGeom>
            <a:noFill/>
          </p:spPr>
          <p:txBody>
            <a:bodyPr wrap="none" rtlCol="0">
              <a:spAutoFit/>
            </a:bodyPr>
            <a:lstStyle/>
            <a:p>
              <a:r>
                <a:rPr lang="fr-FR" sz="1100" dirty="0" smtClean="0">
                  <a:solidFill>
                    <a:schemeClr val="tx2"/>
                  </a:solidFill>
                </a:rPr>
                <a:t>400</a:t>
              </a:r>
              <a:endParaRPr lang="fr-FR" sz="1100" dirty="0">
                <a:solidFill>
                  <a:schemeClr val="tx2"/>
                </a:solidFill>
              </a:endParaRPr>
            </a:p>
          </p:txBody>
        </p:sp>
        <p:sp>
          <p:nvSpPr>
            <p:cNvPr id="105" name="ZoneTexte 104"/>
            <p:cNvSpPr txBox="1"/>
            <p:nvPr/>
          </p:nvSpPr>
          <p:spPr>
            <a:xfrm>
              <a:off x="7786886" y="5606033"/>
              <a:ext cx="420308" cy="261610"/>
            </a:xfrm>
            <a:prstGeom prst="rect">
              <a:avLst/>
            </a:prstGeom>
            <a:noFill/>
          </p:spPr>
          <p:txBody>
            <a:bodyPr wrap="none" rtlCol="0">
              <a:spAutoFit/>
            </a:bodyPr>
            <a:lstStyle/>
            <a:p>
              <a:r>
                <a:rPr lang="fr-FR" sz="1100" dirty="0" smtClean="0">
                  <a:solidFill>
                    <a:schemeClr val="tx2"/>
                  </a:solidFill>
                </a:rPr>
                <a:t>300</a:t>
              </a:r>
              <a:endParaRPr lang="fr-FR" sz="1100" dirty="0">
                <a:solidFill>
                  <a:schemeClr val="tx2"/>
                </a:solidFill>
              </a:endParaRPr>
            </a:p>
          </p:txBody>
        </p:sp>
      </p:grpSp>
      <p:sp>
        <p:nvSpPr>
          <p:cNvPr id="106" name="ZoneTexte 18"/>
          <p:cNvSpPr txBox="1">
            <a:spLocks noChangeArrowheads="1"/>
          </p:cNvSpPr>
          <p:nvPr/>
        </p:nvSpPr>
        <p:spPr bwMode="auto">
          <a:xfrm rot="-5400000">
            <a:off x="8142817" y="3530591"/>
            <a:ext cx="1282723" cy="215444"/>
          </a:xfrm>
          <a:prstGeom prst="rect">
            <a:avLst/>
          </a:prstGeom>
          <a:noFill/>
          <a:ln w="9525">
            <a:noFill/>
            <a:miter lim="800000"/>
            <a:headEnd/>
            <a:tailEnd/>
          </a:ln>
        </p:spPr>
        <p:txBody>
          <a:bodyPr wrap="none">
            <a:spAutoFit/>
          </a:bodyPr>
          <a:lstStyle/>
          <a:p>
            <a:r>
              <a:rPr lang="fr-FR" sz="800" dirty="0" smtClean="0"/>
              <a:t>Cotisations en volume</a:t>
            </a:r>
            <a:endParaRPr lang="fr-FR" sz="800" dirty="0"/>
          </a:p>
        </p:txBody>
      </p:sp>
      <p:sp>
        <p:nvSpPr>
          <p:cNvPr id="107" name="Ellipse 106"/>
          <p:cNvSpPr/>
          <p:nvPr/>
        </p:nvSpPr>
        <p:spPr>
          <a:xfrm flipH="1" flipV="1">
            <a:off x="1403648" y="4293096"/>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p:cNvSpPr/>
          <p:nvPr/>
        </p:nvSpPr>
        <p:spPr>
          <a:xfrm flipH="1" flipV="1">
            <a:off x="1879129" y="486916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flipH="1" flipV="1">
            <a:off x="2374776" y="3936876"/>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flipH="1" flipV="1">
            <a:off x="2868935" y="430721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flipH="1" flipV="1">
            <a:off x="3372619" y="2929136"/>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flipH="1" flipV="1">
            <a:off x="3851920" y="2852936"/>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flipH="1" flipV="1">
            <a:off x="4351412" y="2855987"/>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flipH="1" flipV="1">
            <a:off x="4874146" y="1645171"/>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flipH="1" flipV="1">
            <a:off x="5358780" y="1733947"/>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flipH="1" flipV="1">
            <a:off x="5827043" y="200253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flipH="1" flipV="1">
            <a:off x="6311677" y="2001391"/>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flipH="1" flipV="1">
            <a:off x="6824886" y="1743075"/>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flipH="1" flipV="1">
            <a:off x="7308304" y="198884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52"/>
          <p:cNvCxnSpPr/>
          <p:nvPr/>
        </p:nvCxnSpPr>
        <p:spPr>
          <a:xfrm flipV="1">
            <a:off x="6353175" y="1809750"/>
            <a:ext cx="523875" cy="2667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980728"/>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dirty="0">
              <a:solidFill>
                <a:schemeClr val="tx2"/>
              </a:solidFill>
            </a:endParaRPr>
          </a:p>
        </p:txBody>
      </p:sp>
      <p:sp>
        <p:nvSpPr>
          <p:cNvPr id="9" name="Isosceles Triangle 8"/>
          <p:cNvSpPr/>
          <p:nvPr/>
        </p:nvSpPr>
        <p:spPr>
          <a:xfrm rot="5400000">
            <a:off x="-142875" y="1195388"/>
            <a:ext cx="571500" cy="2857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0" dirty="0">
              <a:solidFill>
                <a:schemeClr val="accent1"/>
              </a:solidFill>
            </a:endParaRPr>
          </a:p>
        </p:txBody>
      </p:sp>
      <p:sp>
        <p:nvSpPr>
          <p:cNvPr id="10" name="Isosceles Triangle 9"/>
          <p:cNvSpPr/>
          <p:nvPr/>
        </p:nvSpPr>
        <p:spPr>
          <a:xfrm rot="16200000" flipH="1">
            <a:off x="8715375" y="6286500"/>
            <a:ext cx="571500" cy="2857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0"/>
          </a:p>
        </p:txBody>
      </p:sp>
      <p:sp>
        <p:nvSpPr>
          <p:cNvPr id="15" name="ZoneTexte 14"/>
          <p:cNvSpPr txBox="1"/>
          <p:nvPr/>
        </p:nvSpPr>
        <p:spPr>
          <a:xfrm>
            <a:off x="827088" y="1125538"/>
            <a:ext cx="7561262" cy="1569660"/>
          </a:xfrm>
          <a:prstGeom prst="rect">
            <a:avLst/>
          </a:prstGeom>
          <a:noFill/>
        </p:spPr>
        <p:txBody>
          <a:bodyPr>
            <a:spAutoFit/>
          </a:bodyPr>
          <a:lstStyle/>
          <a:p>
            <a:pPr algn="ctr">
              <a:defRPr/>
            </a:pPr>
            <a:r>
              <a:rPr lang="fr-FR" sz="3200" dirty="0" smtClean="0">
                <a:solidFill>
                  <a:schemeClr val="tx2"/>
                </a:solidFill>
                <a:latin typeface="+mn-lt"/>
                <a:cs typeface="+mn-cs"/>
              </a:rPr>
              <a:t>Poursuite de la convention entre </a:t>
            </a:r>
          </a:p>
          <a:p>
            <a:pPr algn="ctr">
              <a:defRPr/>
            </a:pPr>
            <a:r>
              <a:rPr lang="fr-FR" sz="3200" dirty="0" smtClean="0">
                <a:solidFill>
                  <a:schemeClr val="tx2"/>
                </a:solidFill>
                <a:latin typeface="+mn-lt"/>
                <a:cs typeface="+mn-cs"/>
              </a:rPr>
              <a:t>l’ENSAE (le GENES) et ENSAE </a:t>
            </a:r>
            <a:r>
              <a:rPr lang="fr-FR" sz="3200" dirty="0" err="1" smtClean="0">
                <a:solidFill>
                  <a:schemeClr val="tx2"/>
                </a:solidFill>
                <a:latin typeface="+mn-lt"/>
                <a:cs typeface="+mn-cs"/>
              </a:rPr>
              <a:t>Alumni</a:t>
            </a:r>
            <a:endParaRPr lang="fr-FR" sz="3200" dirty="0" smtClean="0">
              <a:solidFill>
                <a:schemeClr val="tx2"/>
              </a:solidFill>
              <a:latin typeface="+mn-lt"/>
              <a:cs typeface="+mn-cs"/>
            </a:endParaRPr>
          </a:p>
          <a:p>
            <a:pPr algn="ctr">
              <a:defRPr/>
            </a:pPr>
            <a:r>
              <a:rPr lang="fr-FR" sz="3200" dirty="0" smtClean="0">
                <a:solidFill>
                  <a:schemeClr val="tx2"/>
                </a:solidFill>
                <a:latin typeface="+mn-lt"/>
                <a:cs typeface="+mn-cs"/>
              </a:rPr>
              <a:t>destinée à favoriser les liens entre :</a:t>
            </a:r>
            <a:endParaRPr lang="fr-FR" sz="2800" dirty="0">
              <a:solidFill>
                <a:schemeClr val="tx2"/>
              </a:solidFill>
              <a:latin typeface="+mn-lt"/>
              <a:cs typeface="+mn-cs"/>
            </a:endParaRPr>
          </a:p>
        </p:txBody>
      </p:sp>
      <p:sp>
        <p:nvSpPr>
          <p:cNvPr id="19464" name="ZoneTexte 10"/>
          <p:cNvSpPr txBox="1">
            <a:spLocks noChangeArrowheads="1"/>
          </p:cNvSpPr>
          <p:nvPr/>
        </p:nvSpPr>
        <p:spPr bwMode="auto">
          <a:xfrm>
            <a:off x="107504" y="260648"/>
            <a:ext cx="7560840" cy="523220"/>
          </a:xfrm>
          <a:prstGeom prst="rect">
            <a:avLst/>
          </a:prstGeom>
          <a:noFill/>
          <a:ln w="9525">
            <a:noFill/>
            <a:miter lim="800000"/>
            <a:headEnd/>
            <a:tailEnd/>
          </a:ln>
        </p:spPr>
        <p:txBody>
          <a:bodyPr wrap="square">
            <a:spAutoFit/>
          </a:bodyPr>
          <a:lstStyle/>
          <a:p>
            <a:r>
              <a:rPr lang="fr-FR" sz="2800" dirty="0" smtClean="0">
                <a:solidFill>
                  <a:schemeClr val="bg1"/>
                </a:solidFill>
                <a:latin typeface="Calibri" pitchFamily="34" charset="0"/>
              </a:rPr>
              <a:t>I.3 – La synergie GENES/ENSAE/ENSAE </a:t>
            </a:r>
            <a:r>
              <a:rPr lang="fr-FR" sz="2800" dirty="0" err="1" smtClean="0">
                <a:solidFill>
                  <a:schemeClr val="bg1"/>
                </a:solidFill>
                <a:latin typeface="Calibri" pitchFamily="34" charset="0"/>
              </a:rPr>
              <a:t>Alumni</a:t>
            </a:r>
            <a:endParaRPr lang="fr-FR" sz="2800" dirty="0">
              <a:solidFill>
                <a:schemeClr val="bg1"/>
              </a:solidFill>
              <a:latin typeface="Calibri"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6876256" y="-603448"/>
            <a:ext cx="2267744" cy="2267744"/>
          </a:xfrm>
          <a:prstGeom prst="rect">
            <a:avLst/>
          </a:prstGeom>
          <a:noFill/>
          <a:ln w="9525">
            <a:noFill/>
            <a:miter lim="800000"/>
            <a:headEnd/>
            <a:tailEnd/>
          </a:ln>
          <a:effectLst/>
        </p:spPr>
      </p:pic>
      <p:graphicFrame>
        <p:nvGraphicFramePr>
          <p:cNvPr id="11" name="Diagramme 10"/>
          <p:cNvGraphicFramePr/>
          <p:nvPr/>
        </p:nvGraphicFramePr>
        <p:xfrm>
          <a:off x="467544" y="2708920"/>
          <a:ext cx="7992888" cy="403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p:cNvSpPr txBox="1"/>
          <p:nvPr/>
        </p:nvSpPr>
        <p:spPr>
          <a:xfrm>
            <a:off x="3347864" y="4797152"/>
            <a:ext cx="2305439" cy="1200329"/>
          </a:xfrm>
          <a:prstGeom prst="rect">
            <a:avLst/>
          </a:prstGeom>
          <a:noFill/>
        </p:spPr>
        <p:txBody>
          <a:bodyPr wrap="none" rtlCol="0">
            <a:spAutoFit/>
          </a:bodyPr>
          <a:lstStyle/>
          <a:p>
            <a:pPr algn="ctr"/>
            <a:r>
              <a:rPr lang="fr-FR" sz="2400" dirty="0" smtClean="0">
                <a:solidFill>
                  <a:schemeClr val="tx2"/>
                </a:solidFill>
              </a:rPr>
              <a:t>Rayonnement </a:t>
            </a:r>
          </a:p>
          <a:p>
            <a:pPr algn="ctr"/>
            <a:r>
              <a:rPr lang="fr-FR" sz="2400" dirty="0" smtClean="0">
                <a:solidFill>
                  <a:schemeClr val="tx2"/>
                </a:solidFill>
              </a:rPr>
              <a:t>de la marque</a:t>
            </a:r>
          </a:p>
          <a:p>
            <a:pPr algn="ctr"/>
            <a:r>
              <a:rPr lang="fr-FR" sz="2400" dirty="0" smtClean="0">
                <a:solidFill>
                  <a:schemeClr val="tx2"/>
                </a:solidFill>
              </a:rPr>
              <a:t>ENSAE</a:t>
            </a:r>
            <a:endParaRPr lang="fr-FR" sz="2400" dirty="0">
              <a:solidFill>
                <a:schemeClr val="tx2"/>
              </a:solidFill>
            </a:endParaRPr>
          </a:p>
        </p:txBody>
      </p:sp>
      <p:grpSp>
        <p:nvGrpSpPr>
          <p:cNvPr id="18" name="Groupe 17"/>
          <p:cNvGrpSpPr/>
          <p:nvPr/>
        </p:nvGrpSpPr>
        <p:grpSpPr>
          <a:xfrm rot="12256196">
            <a:off x="5770569" y="5342952"/>
            <a:ext cx="644425" cy="660122"/>
            <a:chOff x="2308249" y="2521916"/>
            <a:chExt cx="644425" cy="660122"/>
          </a:xfrm>
        </p:grpSpPr>
        <p:sp>
          <p:nvSpPr>
            <p:cNvPr id="19" name="Flèche droite 18"/>
            <p:cNvSpPr/>
            <p:nvPr/>
          </p:nvSpPr>
          <p:spPr>
            <a:xfrm rot="20809997">
              <a:off x="2308249" y="2521916"/>
              <a:ext cx="644425" cy="660122"/>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20" name="Flèche droite 4"/>
            <p:cNvSpPr/>
            <p:nvPr/>
          </p:nvSpPr>
          <p:spPr>
            <a:xfrm rot="20809997">
              <a:off x="2310790" y="2675959"/>
              <a:ext cx="451098" cy="3960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p:txBody>
        </p:sp>
      </p:grpSp>
      <p:grpSp>
        <p:nvGrpSpPr>
          <p:cNvPr id="21" name="Groupe 20"/>
          <p:cNvGrpSpPr/>
          <p:nvPr/>
        </p:nvGrpSpPr>
        <p:grpSpPr>
          <a:xfrm rot="6266962">
            <a:off x="4138488" y="4205843"/>
            <a:ext cx="644425" cy="660122"/>
            <a:chOff x="2308249" y="2521916"/>
            <a:chExt cx="644425" cy="660122"/>
          </a:xfrm>
        </p:grpSpPr>
        <p:sp>
          <p:nvSpPr>
            <p:cNvPr id="22" name="Flèche droite 21"/>
            <p:cNvSpPr/>
            <p:nvPr/>
          </p:nvSpPr>
          <p:spPr>
            <a:xfrm rot="20809997">
              <a:off x="2308249" y="2521916"/>
              <a:ext cx="644425" cy="660122"/>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23" name="Flèche droite 4"/>
            <p:cNvSpPr/>
            <p:nvPr/>
          </p:nvSpPr>
          <p:spPr>
            <a:xfrm rot="20809997">
              <a:off x="2310790" y="2675959"/>
              <a:ext cx="451098" cy="3960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p:txBody>
        </p:sp>
      </p:grpSp>
    </p:spTree>
    <p:extLst>
      <p:ext uri="{BB962C8B-B14F-4D97-AF65-F5344CB8AC3E}">
        <p14:creationId xmlns="" xmlns:p14="http://schemas.microsoft.com/office/powerpoint/2010/main" val="1765877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980728"/>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dirty="0">
              <a:solidFill>
                <a:schemeClr val="tx2"/>
              </a:solidFill>
            </a:endParaRPr>
          </a:p>
        </p:txBody>
      </p:sp>
      <p:sp>
        <p:nvSpPr>
          <p:cNvPr id="9" name="Isosceles Triangle 8"/>
          <p:cNvSpPr/>
          <p:nvPr/>
        </p:nvSpPr>
        <p:spPr>
          <a:xfrm rot="5400000">
            <a:off x="-142875" y="1195388"/>
            <a:ext cx="571500" cy="2857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0" dirty="0">
              <a:solidFill>
                <a:schemeClr val="accent1"/>
              </a:solidFill>
            </a:endParaRPr>
          </a:p>
        </p:txBody>
      </p:sp>
      <p:sp>
        <p:nvSpPr>
          <p:cNvPr id="15" name="ZoneTexte 14"/>
          <p:cNvSpPr txBox="1"/>
          <p:nvPr/>
        </p:nvSpPr>
        <p:spPr>
          <a:xfrm>
            <a:off x="827088" y="1125538"/>
            <a:ext cx="7561262" cy="954107"/>
          </a:xfrm>
          <a:prstGeom prst="rect">
            <a:avLst/>
          </a:prstGeom>
          <a:noFill/>
        </p:spPr>
        <p:txBody>
          <a:bodyPr>
            <a:spAutoFit/>
          </a:bodyPr>
          <a:lstStyle/>
          <a:p>
            <a:pPr algn="ctr">
              <a:defRPr/>
            </a:pPr>
            <a:r>
              <a:rPr lang="fr-FR" sz="2000" dirty="0" smtClean="0">
                <a:solidFill>
                  <a:schemeClr val="tx2"/>
                </a:solidFill>
                <a:latin typeface="+mn-lt"/>
              </a:rPr>
              <a:t>ENSAE </a:t>
            </a:r>
            <a:r>
              <a:rPr lang="fr-FR" sz="2000" dirty="0" err="1" smtClean="0">
                <a:solidFill>
                  <a:schemeClr val="tx2"/>
                </a:solidFill>
                <a:latin typeface="+mn-lt"/>
              </a:rPr>
              <a:t>Alumni</a:t>
            </a:r>
            <a:r>
              <a:rPr lang="fr-FR" sz="2000" dirty="0" smtClean="0">
                <a:solidFill>
                  <a:schemeClr val="tx2"/>
                </a:solidFill>
                <a:latin typeface="+mn-lt"/>
              </a:rPr>
              <a:t> et l’</a:t>
            </a:r>
            <a:r>
              <a:rPr lang="fr-FR" sz="2000" dirty="0" smtClean="0">
                <a:solidFill>
                  <a:schemeClr val="tx2"/>
                </a:solidFill>
                <a:latin typeface="+mn-lt"/>
                <a:cs typeface="+mn-cs"/>
              </a:rPr>
              <a:t>ENSAE proposent aux entreprises </a:t>
            </a:r>
          </a:p>
          <a:p>
            <a:pPr algn="ctr">
              <a:defRPr/>
            </a:pPr>
            <a:r>
              <a:rPr lang="fr-FR" sz="2000" dirty="0" smtClean="0">
                <a:solidFill>
                  <a:schemeClr val="tx2"/>
                </a:solidFill>
                <a:latin typeface="+mn-lt"/>
                <a:cs typeface="+mn-cs"/>
              </a:rPr>
              <a:t>des </a:t>
            </a:r>
            <a:r>
              <a:rPr lang="fr-FR" sz="2000" dirty="0">
                <a:solidFill>
                  <a:schemeClr val="tx2"/>
                </a:solidFill>
                <a:latin typeface="+mn-lt"/>
                <a:cs typeface="+mn-cs"/>
              </a:rPr>
              <a:t>partenariats adaptés </a:t>
            </a:r>
            <a:r>
              <a:rPr lang="fr-FR" sz="2000" dirty="0" smtClean="0">
                <a:solidFill>
                  <a:schemeClr val="tx2"/>
                </a:solidFill>
                <a:latin typeface="+mn-lt"/>
                <a:cs typeface="+mn-cs"/>
              </a:rPr>
              <a:t>à leur stratégie </a:t>
            </a:r>
            <a:r>
              <a:rPr lang="fr-FR" sz="2000" dirty="0">
                <a:solidFill>
                  <a:schemeClr val="tx2"/>
                </a:solidFill>
                <a:latin typeface="+mn-lt"/>
                <a:cs typeface="+mn-cs"/>
              </a:rPr>
              <a:t>de communication </a:t>
            </a:r>
            <a:endParaRPr lang="fr-FR" sz="2000" dirty="0" smtClean="0">
              <a:solidFill>
                <a:schemeClr val="tx2"/>
              </a:solidFill>
              <a:latin typeface="+mn-lt"/>
              <a:cs typeface="+mn-cs"/>
            </a:endParaRPr>
          </a:p>
          <a:p>
            <a:pPr algn="ctr">
              <a:defRPr/>
            </a:pPr>
            <a:r>
              <a:rPr lang="fr-FR" sz="1600" dirty="0" smtClean="0">
                <a:solidFill>
                  <a:schemeClr val="tx2"/>
                </a:solidFill>
                <a:latin typeface="+mn-lt"/>
                <a:cs typeface="+mn-cs"/>
              </a:rPr>
              <a:t>(</a:t>
            </a:r>
            <a:r>
              <a:rPr lang="fr-FR" sz="1600" dirty="0">
                <a:solidFill>
                  <a:schemeClr val="tx2"/>
                </a:solidFill>
                <a:latin typeface="+mn-lt"/>
                <a:cs typeface="+mn-cs"/>
              </a:rPr>
              <a:t>recrutement et/ou communication)</a:t>
            </a:r>
          </a:p>
        </p:txBody>
      </p:sp>
      <p:sp>
        <p:nvSpPr>
          <p:cNvPr id="19464" name="ZoneTexte 10"/>
          <p:cNvSpPr txBox="1">
            <a:spLocks noChangeArrowheads="1"/>
          </p:cNvSpPr>
          <p:nvPr/>
        </p:nvSpPr>
        <p:spPr bwMode="auto">
          <a:xfrm>
            <a:off x="683568" y="260648"/>
            <a:ext cx="6225359" cy="523220"/>
          </a:xfrm>
          <a:prstGeom prst="rect">
            <a:avLst/>
          </a:prstGeom>
          <a:noFill/>
          <a:ln w="9525">
            <a:noFill/>
            <a:miter lim="800000"/>
            <a:headEnd/>
            <a:tailEnd/>
          </a:ln>
        </p:spPr>
        <p:txBody>
          <a:bodyPr wrap="none">
            <a:spAutoFit/>
          </a:bodyPr>
          <a:lstStyle/>
          <a:p>
            <a:pPr lvl="0"/>
            <a:r>
              <a:rPr lang="fr-FR" sz="2800" dirty="0" smtClean="0">
                <a:solidFill>
                  <a:schemeClr val="bg1"/>
                </a:solidFill>
                <a:latin typeface="+mn-lt"/>
              </a:rPr>
              <a:t>I.4 - Les partenariats avec les entreprises</a:t>
            </a:r>
            <a:endParaRPr lang="fr-FR" sz="2800" dirty="0">
              <a:solidFill>
                <a:schemeClr val="bg1"/>
              </a:solidFill>
              <a:latin typeface="+mn-lt"/>
            </a:endParaRPr>
          </a:p>
        </p:txBody>
      </p:sp>
      <p:pic>
        <p:nvPicPr>
          <p:cNvPr id="12" name="Picture 2"/>
          <p:cNvPicPr>
            <a:picLocks noChangeAspect="1" noChangeArrowheads="1"/>
          </p:cNvPicPr>
          <p:nvPr/>
        </p:nvPicPr>
        <p:blipFill>
          <a:blip r:embed="rId3" cstate="print"/>
          <a:srcRect/>
          <a:stretch>
            <a:fillRect/>
          </a:stretch>
        </p:blipFill>
        <p:spPr bwMode="auto">
          <a:xfrm>
            <a:off x="6876256" y="-603448"/>
            <a:ext cx="2267744" cy="2267744"/>
          </a:xfrm>
          <a:prstGeom prst="rect">
            <a:avLst/>
          </a:prstGeom>
          <a:noFill/>
          <a:ln w="9525">
            <a:noFill/>
            <a:miter lim="800000"/>
            <a:headEnd/>
            <a:tailEnd/>
          </a:ln>
          <a:effectLst/>
        </p:spPr>
      </p:pic>
      <p:pic>
        <p:nvPicPr>
          <p:cNvPr id="45058" name="Picture 2" descr="http://upload.wikimedia.org/wikipedia/fr/thumb/8/89/Scor_Logo.svg/746px-Scor_Logo.svg.png"/>
          <p:cNvPicPr>
            <a:picLocks noChangeAspect="1" noChangeArrowheads="1"/>
          </p:cNvPicPr>
          <p:nvPr/>
        </p:nvPicPr>
        <p:blipFill>
          <a:blip r:embed="rId4" cstate="print"/>
          <a:srcRect/>
          <a:stretch>
            <a:fillRect/>
          </a:stretch>
        </p:blipFill>
        <p:spPr bwMode="auto">
          <a:xfrm>
            <a:off x="611560" y="3612401"/>
            <a:ext cx="1656184" cy="430696"/>
          </a:xfrm>
          <a:prstGeom prst="rect">
            <a:avLst/>
          </a:prstGeom>
          <a:noFill/>
        </p:spPr>
      </p:pic>
      <p:pic>
        <p:nvPicPr>
          <p:cNvPr id="45060" name="Picture 4" descr="Fichier:Banque de France logo.png"/>
          <p:cNvPicPr>
            <a:picLocks noChangeAspect="1" noChangeArrowheads="1"/>
          </p:cNvPicPr>
          <p:nvPr/>
        </p:nvPicPr>
        <p:blipFill>
          <a:blip r:embed="rId5" cstate="print"/>
          <a:srcRect/>
          <a:stretch>
            <a:fillRect/>
          </a:stretch>
        </p:blipFill>
        <p:spPr bwMode="auto">
          <a:xfrm>
            <a:off x="2555776" y="2604289"/>
            <a:ext cx="4082853" cy="1944216"/>
          </a:xfrm>
          <a:prstGeom prst="rect">
            <a:avLst/>
          </a:prstGeom>
          <a:noFill/>
        </p:spPr>
      </p:pic>
      <p:pic>
        <p:nvPicPr>
          <p:cNvPr id="45062" name="Picture 6" descr="http://upload.wikimedia.org/wikipedia/commons/thumb/5/54/HSBC.svg/220px-HSBC.svg.png"/>
          <p:cNvPicPr>
            <a:picLocks noChangeAspect="1" noChangeArrowheads="1"/>
          </p:cNvPicPr>
          <p:nvPr/>
        </p:nvPicPr>
        <p:blipFill>
          <a:blip r:embed="rId6" cstate="print"/>
          <a:srcRect/>
          <a:stretch>
            <a:fillRect/>
          </a:stretch>
        </p:blipFill>
        <p:spPr bwMode="auto">
          <a:xfrm>
            <a:off x="539552" y="5772641"/>
            <a:ext cx="2016224" cy="375752"/>
          </a:xfrm>
          <a:prstGeom prst="rect">
            <a:avLst/>
          </a:prstGeom>
          <a:noFill/>
        </p:spPr>
      </p:pic>
      <p:pic>
        <p:nvPicPr>
          <p:cNvPr id="45064" name="Picture 8" descr="Fichier:EDF.svg"/>
          <p:cNvPicPr>
            <a:picLocks noChangeAspect="1" noChangeArrowheads="1"/>
          </p:cNvPicPr>
          <p:nvPr/>
        </p:nvPicPr>
        <p:blipFill>
          <a:blip r:embed="rId7" cstate="print"/>
          <a:srcRect/>
          <a:stretch>
            <a:fillRect/>
          </a:stretch>
        </p:blipFill>
        <p:spPr bwMode="auto">
          <a:xfrm>
            <a:off x="7236296" y="4836537"/>
            <a:ext cx="689597" cy="936104"/>
          </a:xfrm>
          <a:prstGeom prst="rect">
            <a:avLst/>
          </a:prstGeom>
          <a:noFill/>
        </p:spPr>
      </p:pic>
      <p:pic>
        <p:nvPicPr>
          <p:cNvPr id="45066" name="Picture 10" descr="File:Deloitte.svg"/>
          <p:cNvPicPr>
            <a:picLocks noChangeAspect="1" noChangeArrowheads="1"/>
          </p:cNvPicPr>
          <p:nvPr/>
        </p:nvPicPr>
        <p:blipFill>
          <a:blip r:embed="rId8" cstate="print"/>
          <a:srcRect/>
          <a:stretch>
            <a:fillRect/>
          </a:stretch>
        </p:blipFill>
        <p:spPr bwMode="auto">
          <a:xfrm>
            <a:off x="3203848" y="5988665"/>
            <a:ext cx="1728192" cy="378042"/>
          </a:xfrm>
          <a:prstGeom prst="rect">
            <a:avLst/>
          </a:prstGeom>
          <a:noFill/>
        </p:spPr>
      </p:pic>
      <p:pic>
        <p:nvPicPr>
          <p:cNvPr id="45068" name="Picture 12" descr="http://www.biicl.org/files/5974_rbb_economic.bmp"/>
          <p:cNvPicPr>
            <a:picLocks noChangeAspect="1" noChangeArrowheads="1"/>
          </p:cNvPicPr>
          <p:nvPr/>
        </p:nvPicPr>
        <p:blipFill>
          <a:blip r:embed="rId9" cstate="print"/>
          <a:srcRect/>
          <a:stretch>
            <a:fillRect/>
          </a:stretch>
        </p:blipFill>
        <p:spPr bwMode="auto">
          <a:xfrm>
            <a:off x="5724128" y="5988665"/>
            <a:ext cx="1152128" cy="464671"/>
          </a:xfrm>
          <a:prstGeom prst="rect">
            <a:avLst/>
          </a:prstGeom>
          <a:noFill/>
        </p:spPr>
      </p:pic>
      <p:pic>
        <p:nvPicPr>
          <p:cNvPr id="45070" name="Picture 14" descr="File:Logomazars 2007.png"/>
          <p:cNvPicPr>
            <a:picLocks noChangeAspect="1" noChangeArrowheads="1"/>
          </p:cNvPicPr>
          <p:nvPr/>
        </p:nvPicPr>
        <p:blipFill>
          <a:blip r:embed="rId10" cstate="print"/>
          <a:srcRect/>
          <a:stretch>
            <a:fillRect/>
          </a:stretch>
        </p:blipFill>
        <p:spPr bwMode="auto">
          <a:xfrm>
            <a:off x="4860032" y="5196577"/>
            <a:ext cx="1883284" cy="288032"/>
          </a:xfrm>
          <a:prstGeom prst="rect">
            <a:avLst/>
          </a:prstGeom>
          <a:noFill/>
        </p:spPr>
      </p:pic>
      <p:pic>
        <p:nvPicPr>
          <p:cNvPr id="45073" name="Picture 17" descr="File:Pwc logo.svg"/>
          <p:cNvPicPr>
            <a:picLocks noChangeAspect="1" noChangeArrowheads="1"/>
          </p:cNvPicPr>
          <p:nvPr/>
        </p:nvPicPr>
        <p:blipFill>
          <a:blip r:embed="rId11" cstate="print"/>
          <a:srcRect/>
          <a:stretch>
            <a:fillRect/>
          </a:stretch>
        </p:blipFill>
        <p:spPr bwMode="auto">
          <a:xfrm>
            <a:off x="7164288" y="3396377"/>
            <a:ext cx="1042916" cy="792088"/>
          </a:xfrm>
          <a:prstGeom prst="rect">
            <a:avLst/>
          </a:prstGeom>
          <a:noFill/>
        </p:spPr>
      </p:pic>
      <p:pic>
        <p:nvPicPr>
          <p:cNvPr id="68612" name="Picture 4" descr="http://www.ensai.fr/userfiles/Logo%20Bluestone%20couleur(1).png"/>
          <p:cNvPicPr>
            <a:picLocks noChangeAspect="1" noChangeArrowheads="1"/>
          </p:cNvPicPr>
          <p:nvPr/>
        </p:nvPicPr>
        <p:blipFill>
          <a:blip r:embed="rId12" cstate="print"/>
          <a:srcRect/>
          <a:stretch>
            <a:fillRect/>
          </a:stretch>
        </p:blipFill>
        <p:spPr bwMode="auto">
          <a:xfrm>
            <a:off x="611560" y="4476497"/>
            <a:ext cx="3804248" cy="126808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980728"/>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dirty="0">
              <a:solidFill>
                <a:schemeClr val="tx2"/>
              </a:solidFill>
            </a:endParaRPr>
          </a:p>
        </p:txBody>
      </p:sp>
      <p:sp>
        <p:nvSpPr>
          <p:cNvPr id="9" name="Isosceles Triangle 8"/>
          <p:cNvSpPr/>
          <p:nvPr/>
        </p:nvSpPr>
        <p:spPr>
          <a:xfrm rot="5400000">
            <a:off x="-142875" y="1195388"/>
            <a:ext cx="571500" cy="2857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0" dirty="0">
              <a:solidFill>
                <a:schemeClr val="accent1"/>
              </a:solidFill>
            </a:endParaRPr>
          </a:p>
        </p:txBody>
      </p:sp>
      <p:sp>
        <p:nvSpPr>
          <p:cNvPr id="10" name="Isosceles Triangle 9"/>
          <p:cNvSpPr/>
          <p:nvPr/>
        </p:nvSpPr>
        <p:spPr>
          <a:xfrm rot="16200000" flipH="1">
            <a:off x="8715375" y="6286500"/>
            <a:ext cx="571500" cy="2857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0"/>
          </a:p>
        </p:txBody>
      </p:sp>
      <p:sp>
        <p:nvSpPr>
          <p:cNvPr id="15" name="ZoneTexte 14"/>
          <p:cNvSpPr txBox="1"/>
          <p:nvPr/>
        </p:nvSpPr>
        <p:spPr>
          <a:xfrm>
            <a:off x="827584" y="1268760"/>
            <a:ext cx="7561262" cy="5447645"/>
          </a:xfrm>
          <a:prstGeom prst="rect">
            <a:avLst/>
          </a:prstGeom>
          <a:noFill/>
        </p:spPr>
        <p:txBody>
          <a:bodyPr>
            <a:spAutoFit/>
          </a:bodyPr>
          <a:lstStyle/>
          <a:p>
            <a:pPr algn="ctr">
              <a:defRPr/>
            </a:pPr>
            <a:endParaRPr lang="fr-FR" sz="3200" dirty="0" smtClean="0">
              <a:solidFill>
                <a:schemeClr val="tx2"/>
              </a:solidFill>
              <a:latin typeface="+mn-lt"/>
              <a:cs typeface="+mn-cs"/>
            </a:endParaRPr>
          </a:p>
          <a:p>
            <a:pPr algn="ctr">
              <a:defRPr/>
            </a:pPr>
            <a:endParaRPr lang="fr-FR" sz="3200" dirty="0" smtClean="0">
              <a:solidFill>
                <a:schemeClr val="tx2"/>
              </a:solidFill>
              <a:latin typeface="+mn-lt"/>
              <a:cs typeface="+mn-cs"/>
            </a:endParaRPr>
          </a:p>
          <a:p>
            <a:pPr algn="ctr">
              <a:defRPr/>
            </a:pPr>
            <a:r>
              <a:rPr lang="fr-FR" sz="3200" dirty="0" smtClean="0">
                <a:solidFill>
                  <a:schemeClr val="tx2"/>
                </a:solidFill>
                <a:latin typeface="+mn-lt"/>
                <a:cs typeface="+mn-cs"/>
              </a:rPr>
              <a:t>Prise de participation d'ENSAE </a:t>
            </a:r>
            <a:r>
              <a:rPr lang="fr-FR" sz="3200" dirty="0" err="1" smtClean="0">
                <a:solidFill>
                  <a:schemeClr val="tx2"/>
                </a:solidFill>
                <a:latin typeface="+mn-lt"/>
                <a:cs typeface="+mn-cs"/>
              </a:rPr>
              <a:t>Alumni</a:t>
            </a:r>
            <a:r>
              <a:rPr lang="fr-FR" sz="3200" dirty="0" smtClean="0">
                <a:solidFill>
                  <a:schemeClr val="tx2"/>
                </a:solidFill>
                <a:latin typeface="+mn-lt"/>
                <a:cs typeface="+mn-cs"/>
              </a:rPr>
              <a:t>,</a:t>
            </a:r>
          </a:p>
          <a:p>
            <a:pPr algn="ctr">
              <a:defRPr/>
            </a:pPr>
            <a:r>
              <a:rPr lang="fr-FR" sz="3200" dirty="0" smtClean="0">
                <a:solidFill>
                  <a:schemeClr val="tx2"/>
                </a:solidFill>
                <a:latin typeface="+mn-lt"/>
                <a:cs typeface="+mn-cs"/>
              </a:rPr>
              <a:t> </a:t>
            </a:r>
            <a:r>
              <a:rPr lang="fr-FR" sz="3200" b="0" dirty="0" smtClean="0">
                <a:solidFill>
                  <a:schemeClr val="tx2"/>
                </a:solidFill>
                <a:latin typeface="+mn-lt"/>
                <a:cs typeface="+mn-cs"/>
              </a:rPr>
              <a:t>sous forme d'apports en nature, </a:t>
            </a:r>
          </a:p>
          <a:p>
            <a:pPr algn="ctr">
              <a:defRPr/>
            </a:pPr>
            <a:r>
              <a:rPr lang="fr-FR" sz="3200" dirty="0" smtClean="0">
                <a:solidFill>
                  <a:schemeClr val="tx2"/>
                </a:solidFill>
                <a:latin typeface="+mn-lt"/>
                <a:cs typeface="+mn-cs"/>
              </a:rPr>
              <a:t>dans la filiale </a:t>
            </a:r>
            <a:r>
              <a:rPr lang="fr-FR" sz="3200" dirty="0" err="1" smtClean="0">
                <a:solidFill>
                  <a:schemeClr val="tx2"/>
                </a:solidFill>
                <a:latin typeface="+mn-lt"/>
                <a:cs typeface="+mn-cs"/>
              </a:rPr>
              <a:t>Datastorm</a:t>
            </a:r>
            <a:r>
              <a:rPr lang="fr-FR" sz="3200" dirty="0" smtClean="0">
                <a:solidFill>
                  <a:schemeClr val="tx2"/>
                </a:solidFill>
                <a:latin typeface="+mn-lt"/>
                <a:cs typeface="+mn-cs"/>
              </a:rPr>
              <a:t>, </a:t>
            </a:r>
          </a:p>
          <a:p>
            <a:pPr algn="ctr">
              <a:defRPr/>
            </a:pPr>
            <a:r>
              <a:rPr lang="fr-FR" sz="3200" b="0" dirty="0" smtClean="0">
                <a:solidFill>
                  <a:schemeClr val="tx2"/>
                </a:solidFill>
                <a:latin typeface="+mn-lt"/>
                <a:cs typeface="+mn-cs"/>
              </a:rPr>
              <a:t>structure de valorisation de la recherche, </a:t>
            </a:r>
            <a:r>
              <a:rPr lang="fr-FR" sz="3200" dirty="0" smtClean="0">
                <a:solidFill>
                  <a:schemeClr val="tx2"/>
                </a:solidFill>
                <a:latin typeface="+mn-lt"/>
                <a:cs typeface="+mn-cs"/>
              </a:rPr>
              <a:t>créée par le GENES.</a:t>
            </a:r>
          </a:p>
          <a:p>
            <a:pPr algn="ctr">
              <a:defRPr/>
            </a:pPr>
            <a:endParaRPr lang="fr-FR" sz="3200" dirty="0">
              <a:solidFill>
                <a:schemeClr val="tx2"/>
              </a:solidFill>
              <a:latin typeface="+mn-lt"/>
              <a:cs typeface="+mn-cs"/>
            </a:endParaRPr>
          </a:p>
          <a:p>
            <a:pPr algn="ctr">
              <a:defRPr/>
            </a:pPr>
            <a:endParaRPr lang="fr-FR" sz="3200" dirty="0">
              <a:solidFill>
                <a:schemeClr val="tx2"/>
              </a:solidFill>
              <a:latin typeface="+mn-lt"/>
              <a:cs typeface="+mn-cs"/>
            </a:endParaRPr>
          </a:p>
          <a:p>
            <a:pPr algn="ctr">
              <a:defRPr/>
            </a:pPr>
            <a:endParaRPr lang="fr-FR" sz="3200" dirty="0" smtClean="0">
              <a:solidFill>
                <a:schemeClr val="tx2"/>
              </a:solidFill>
              <a:latin typeface="+mn-lt"/>
              <a:cs typeface="+mn-cs"/>
            </a:endParaRPr>
          </a:p>
          <a:p>
            <a:pPr algn="ctr">
              <a:defRPr/>
            </a:pPr>
            <a:endParaRPr lang="fr-FR" sz="2800" dirty="0">
              <a:solidFill>
                <a:schemeClr val="tx2"/>
              </a:solidFill>
              <a:latin typeface="+mn-lt"/>
              <a:cs typeface="+mn-cs"/>
            </a:endParaRPr>
          </a:p>
        </p:txBody>
      </p:sp>
      <p:sp>
        <p:nvSpPr>
          <p:cNvPr id="19464" name="ZoneTexte 10"/>
          <p:cNvSpPr txBox="1">
            <a:spLocks noChangeArrowheads="1"/>
          </p:cNvSpPr>
          <p:nvPr/>
        </p:nvSpPr>
        <p:spPr bwMode="auto">
          <a:xfrm>
            <a:off x="251520" y="260648"/>
            <a:ext cx="7776864" cy="492443"/>
          </a:xfrm>
          <a:prstGeom prst="rect">
            <a:avLst/>
          </a:prstGeom>
          <a:noFill/>
          <a:ln w="9525">
            <a:noFill/>
            <a:miter lim="800000"/>
            <a:headEnd/>
            <a:tailEnd/>
          </a:ln>
        </p:spPr>
        <p:txBody>
          <a:bodyPr wrap="square">
            <a:spAutoFit/>
          </a:bodyPr>
          <a:lstStyle/>
          <a:p>
            <a:r>
              <a:rPr lang="fr-FR" sz="2600" dirty="0" smtClean="0">
                <a:solidFill>
                  <a:schemeClr val="bg1"/>
                </a:solidFill>
                <a:latin typeface="Calibri" pitchFamily="34" charset="0"/>
              </a:rPr>
              <a:t>I.5 - La synergie GENES - ENSAE / ENSAE </a:t>
            </a:r>
            <a:r>
              <a:rPr lang="fr-FR" sz="2600" dirty="0" err="1" smtClean="0">
                <a:solidFill>
                  <a:schemeClr val="bg1"/>
                </a:solidFill>
                <a:latin typeface="Calibri" pitchFamily="34" charset="0"/>
              </a:rPr>
              <a:t>Alumni</a:t>
            </a:r>
            <a:endParaRPr lang="fr-FR" sz="2600" dirty="0">
              <a:solidFill>
                <a:schemeClr val="bg1"/>
              </a:solidFill>
              <a:latin typeface="Calibri"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6876256" y="-603448"/>
            <a:ext cx="2267744" cy="2267744"/>
          </a:xfrm>
          <a:prstGeom prst="rect">
            <a:avLst/>
          </a:prstGeom>
          <a:noFill/>
          <a:ln w="9525">
            <a:noFill/>
            <a:miter lim="800000"/>
            <a:headEnd/>
            <a:tailEnd/>
          </a:ln>
          <a:effectLst/>
        </p:spPr>
      </p:pic>
    </p:spTree>
    <p:extLst>
      <p:ext uri="{BB962C8B-B14F-4D97-AF65-F5344CB8AC3E}">
        <p14:creationId xmlns="" xmlns:p14="http://schemas.microsoft.com/office/powerpoint/2010/main" val="2261551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2348880"/>
            <a:ext cx="8496944" cy="2308324"/>
          </a:xfrm>
          <a:prstGeom prst="rect">
            <a:avLst/>
          </a:prstGeom>
          <a:noFill/>
        </p:spPr>
        <p:txBody>
          <a:bodyPr wrap="square">
            <a:spAutoFit/>
          </a:bodyPr>
          <a:lstStyle/>
          <a:p>
            <a:pPr algn="ctr">
              <a:defRPr/>
            </a:pPr>
            <a:r>
              <a:rPr lang="fr-FR" sz="4800" dirty="0" smtClean="0">
                <a:solidFill>
                  <a:schemeClr val="tx2"/>
                </a:solidFill>
                <a:latin typeface="+mn-lt"/>
                <a:cs typeface="+mn-cs"/>
              </a:rPr>
              <a:t>II – </a:t>
            </a:r>
            <a:r>
              <a:rPr lang="fr-FR" sz="4800" dirty="0" smtClean="0">
                <a:solidFill>
                  <a:schemeClr val="tx2"/>
                </a:solidFill>
                <a:latin typeface="+mn-lt"/>
              </a:rPr>
              <a:t>L'animation de la communauté des </a:t>
            </a:r>
            <a:r>
              <a:rPr lang="fr-FR" sz="4800" dirty="0" err="1" smtClean="0">
                <a:solidFill>
                  <a:schemeClr val="tx2"/>
                </a:solidFill>
                <a:latin typeface="+mn-lt"/>
              </a:rPr>
              <a:t>Alumni</a:t>
            </a:r>
            <a:r>
              <a:rPr lang="fr-FR" sz="4800" dirty="0" smtClean="0">
                <a:solidFill>
                  <a:schemeClr val="tx2"/>
                </a:solidFill>
                <a:latin typeface="+mn-lt"/>
              </a:rPr>
              <a:t> : diplômé(e)s et étudiant(e)s</a:t>
            </a:r>
            <a:endParaRPr lang="fr-FR" sz="4800" dirty="0">
              <a:solidFill>
                <a:schemeClr val="tx2"/>
              </a:solidFill>
              <a:latin typeface="+mn-lt"/>
              <a:cs typeface="+mn-cs"/>
            </a:endParaRPr>
          </a:p>
        </p:txBody>
      </p:sp>
    </p:spTree>
    <p:extLst>
      <p:ext uri="{BB962C8B-B14F-4D97-AF65-F5344CB8AC3E}">
        <p14:creationId xmlns="" xmlns:p14="http://schemas.microsoft.com/office/powerpoint/2010/main" val="2277916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8238</TotalTime>
  <Words>2090</Words>
  <Application>Microsoft Office PowerPoint</Application>
  <PresentationFormat>Affichage à l'écran (4:3)</PresentationFormat>
  <Paragraphs>481</Paragraphs>
  <Slides>49</Slides>
  <Notes>27</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c:creator>
  <cp:lastModifiedBy>Christophe Lagarde</cp:lastModifiedBy>
  <cp:revision>407</cp:revision>
  <dcterms:created xsi:type="dcterms:W3CDTF">2010-05-16T16:08:16Z</dcterms:created>
  <dcterms:modified xsi:type="dcterms:W3CDTF">2013-06-13T14:43:36Z</dcterms:modified>
</cp:coreProperties>
</file>